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2" r:id="rId3"/>
  </p:sldMasterIdLst>
  <p:notesMasterIdLst>
    <p:notesMasterId r:id="rId4"/>
  </p:notesMasterIdLst>
  <p:sldIdLst>
    <p:sldId id="256" r:id="rId5"/>
    <p:sldId id="257" r:id="rId6"/>
    <p:sldId id="258" r:id="rId7"/>
    <p:sldId id="259" r:id="rId8"/>
    <p:sldId id="260" r:id="rId9"/>
    <p:sldId id="261" r:id="rId10"/>
    <p:sldId id="262" r:id="rId11"/>
    <p:sldId id="263" r:id="rId12"/>
  </p:sldIdLst>
  <p:sldSz cy="5143500" cx="9144000"/>
  <p:notesSz cx="6858000" cy="9144000"/>
  <p:embeddedFontLst>
    <p:embeddedFont>
      <p:font typeface="Montserrat"/>
      <p:regular r:id="rId13"/>
      <p:bold r:id="rId14"/>
      <p:italic r:id="rId15"/>
      <p:boldItalic r:id="rId16"/>
    </p:embeddedFont>
    <p:embeddedFont>
      <p:font typeface="Montserrat Medium"/>
      <p:regular r:id="rId17"/>
      <p:bold r:id="rId18"/>
      <p:italic r:id="rId19"/>
      <p:boldItalic r:id="rId20"/>
    </p:embeddedFont>
    <p:embeddedFont>
      <p:font typeface="Montserrat ExtraLight"/>
      <p:regular r:id="rId21"/>
      <p:bold r:id="rId22"/>
      <p:italic r:id="rId23"/>
      <p:boldItalic r:id="rId24"/>
    </p:embeddedFont>
    <p:embeddedFont>
      <p:font typeface="Montserrat ExtraBold"/>
      <p:bold r:id="rId25"/>
      <p:boldItalic r:id="rId2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MontserratMedium-boldItalic.fntdata"/><Relationship Id="rId22" Type="http://schemas.openxmlformats.org/officeDocument/2006/relationships/font" Target="fonts/MontserratExtraLight-bold.fntdata"/><Relationship Id="rId21" Type="http://schemas.openxmlformats.org/officeDocument/2006/relationships/font" Target="fonts/MontserratExtraLight-regular.fntdata"/><Relationship Id="rId24" Type="http://schemas.openxmlformats.org/officeDocument/2006/relationships/font" Target="fonts/MontserratExtraLight-boldItalic.fntdata"/><Relationship Id="rId23" Type="http://schemas.openxmlformats.org/officeDocument/2006/relationships/font" Target="fonts/MontserratExtraLight-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MontserratExtraBold-boldItalic.fntdata"/><Relationship Id="rId25" Type="http://schemas.openxmlformats.org/officeDocument/2006/relationships/font" Target="fonts/MontserratExtraBold-bold.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font" Target="fonts/Montserrat-regular.fntdata"/><Relationship Id="rId12" Type="http://schemas.openxmlformats.org/officeDocument/2006/relationships/slide" Target="slides/slide8.xml"/><Relationship Id="rId15" Type="http://schemas.openxmlformats.org/officeDocument/2006/relationships/font" Target="fonts/Montserrat-italic.fntdata"/><Relationship Id="rId14" Type="http://schemas.openxmlformats.org/officeDocument/2006/relationships/font" Target="fonts/Montserrat-bold.fntdata"/><Relationship Id="rId17" Type="http://schemas.openxmlformats.org/officeDocument/2006/relationships/font" Target="fonts/MontserratMedium-regular.fntdata"/><Relationship Id="rId16" Type="http://schemas.openxmlformats.org/officeDocument/2006/relationships/font" Target="fonts/Montserrat-boldItalic.fntdata"/><Relationship Id="rId19" Type="http://schemas.openxmlformats.org/officeDocument/2006/relationships/font" Target="fonts/MontserratMedium-italic.fntdata"/><Relationship Id="rId18" Type="http://schemas.openxmlformats.org/officeDocument/2006/relationships/font" Target="fonts/MontserratMedium-bold.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7f9262ee2f_0_262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7f9262ee2f_0_262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21596cef37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21596cef37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21596cef37c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21596cef37c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21596cef37c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21596cef37c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21596cef37c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21596cef37c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21596cef37c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21596cef37c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21596cef37c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21596cef37c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9.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7.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8" name="Shape 8"/>
        <p:cNvGrpSpPr/>
        <p:nvPr/>
      </p:nvGrpSpPr>
      <p:grpSpPr>
        <a:xfrm>
          <a:off x="0" y="0"/>
          <a:ext cx="0" cy="0"/>
          <a:chOff x="0" y="0"/>
          <a:chExt cx="0" cy="0"/>
        </a:xfrm>
      </p:grpSpPr>
      <p:sp>
        <p:nvSpPr>
          <p:cNvPr id="9" name="Google Shape;9;p2"/>
          <p:cNvSpPr txBox="1"/>
          <p:nvPr>
            <p:ph type="ctrTitle"/>
          </p:nvPr>
        </p:nvSpPr>
        <p:spPr>
          <a:xfrm>
            <a:off x="2175900" y="1950100"/>
            <a:ext cx="4792200" cy="6447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1"/>
              </a:buClr>
              <a:buSzPts val="3600"/>
              <a:buNone/>
              <a:defRPr b="1" sz="3600">
                <a:solidFill>
                  <a:schemeClr val="lt1"/>
                </a:solidFill>
              </a:defRPr>
            </a:lvl1pPr>
            <a:lvl2pPr lvl="1" algn="ctr">
              <a:spcBef>
                <a:spcPts val="0"/>
              </a:spcBef>
              <a:spcAft>
                <a:spcPts val="0"/>
              </a:spcAft>
              <a:buClr>
                <a:schemeClr val="lt1"/>
              </a:buClr>
              <a:buSzPts val="3600"/>
              <a:buNone/>
              <a:defRPr b="1" sz="3600">
                <a:solidFill>
                  <a:schemeClr val="lt1"/>
                </a:solidFill>
              </a:defRPr>
            </a:lvl2pPr>
            <a:lvl3pPr lvl="2" algn="ctr">
              <a:spcBef>
                <a:spcPts val="0"/>
              </a:spcBef>
              <a:spcAft>
                <a:spcPts val="0"/>
              </a:spcAft>
              <a:buClr>
                <a:schemeClr val="lt1"/>
              </a:buClr>
              <a:buSzPts val="3600"/>
              <a:buNone/>
              <a:defRPr b="1" sz="3600">
                <a:solidFill>
                  <a:schemeClr val="lt1"/>
                </a:solidFill>
              </a:defRPr>
            </a:lvl3pPr>
            <a:lvl4pPr lvl="3" algn="ctr">
              <a:spcBef>
                <a:spcPts val="0"/>
              </a:spcBef>
              <a:spcAft>
                <a:spcPts val="0"/>
              </a:spcAft>
              <a:buClr>
                <a:schemeClr val="lt1"/>
              </a:buClr>
              <a:buSzPts val="3600"/>
              <a:buNone/>
              <a:defRPr b="1" sz="3600">
                <a:solidFill>
                  <a:schemeClr val="lt1"/>
                </a:solidFill>
              </a:defRPr>
            </a:lvl4pPr>
            <a:lvl5pPr lvl="4" algn="ctr">
              <a:spcBef>
                <a:spcPts val="0"/>
              </a:spcBef>
              <a:spcAft>
                <a:spcPts val="0"/>
              </a:spcAft>
              <a:buClr>
                <a:schemeClr val="lt1"/>
              </a:buClr>
              <a:buSzPts val="3600"/>
              <a:buNone/>
              <a:defRPr b="1" sz="3600">
                <a:solidFill>
                  <a:schemeClr val="lt1"/>
                </a:solidFill>
              </a:defRPr>
            </a:lvl5pPr>
            <a:lvl6pPr lvl="5" algn="ctr">
              <a:spcBef>
                <a:spcPts val="0"/>
              </a:spcBef>
              <a:spcAft>
                <a:spcPts val="0"/>
              </a:spcAft>
              <a:buClr>
                <a:schemeClr val="lt1"/>
              </a:buClr>
              <a:buSzPts val="3600"/>
              <a:buNone/>
              <a:defRPr b="1" sz="3600">
                <a:solidFill>
                  <a:schemeClr val="lt1"/>
                </a:solidFill>
              </a:defRPr>
            </a:lvl6pPr>
            <a:lvl7pPr lvl="6" algn="ctr">
              <a:spcBef>
                <a:spcPts val="0"/>
              </a:spcBef>
              <a:spcAft>
                <a:spcPts val="0"/>
              </a:spcAft>
              <a:buClr>
                <a:schemeClr val="lt1"/>
              </a:buClr>
              <a:buSzPts val="3600"/>
              <a:buNone/>
              <a:defRPr b="1" sz="3600">
                <a:solidFill>
                  <a:schemeClr val="lt1"/>
                </a:solidFill>
              </a:defRPr>
            </a:lvl7pPr>
            <a:lvl8pPr lvl="7" algn="ctr">
              <a:spcBef>
                <a:spcPts val="0"/>
              </a:spcBef>
              <a:spcAft>
                <a:spcPts val="0"/>
              </a:spcAft>
              <a:buClr>
                <a:schemeClr val="lt1"/>
              </a:buClr>
              <a:buSzPts val="3600"/>
              <a:buNone/>
              <a:defRPr b="1" sz="3600">
                <a:solidFill>
                  <a:schemeClr val="lt1"/>
                </a:solidFill>
              </a:defRPr>
            </a:lvl8pPr>
            <a:lvl9pPr lvl="8" algn="ctr">
              <a:spcBef>
                <a:spcPts val="0"/>
              </a:spcBef>
              <a:spcAft>
                <a:spcPts val="0"/>
              </a:spcAft>
              <a:buClr>
                <a:schemeClr val="lt1"/>
              </a:buClr>
              <a:buSzPts val="3600"/>
              <a:buNone/>
              <a:defRPr b="1" sz="3600">
                <a:solidFill>
                  <a:schemeClr val="lt1"/>
                </a:solidFill>
              </a:defRPr>
            </a:lvl9pPr>
          </a:lstStyle>
          <a:p/>
        </p:txBody>
      </p:sp>
      <p:sp>
        <p:nvSpPr>
          <p:cNvPr id="10" name="Google Shape;10;p2"/>
          <p:cNvSpPr txBox="1"/>
          <p:nvPr>
            <p:ph idx="1" type="subTitle"/>
          </p:nvPr>
        </p:nvSpPr>
        <p:spPr>
          <a:xfrm>
            <a:off x="2044200" y="3704650"/>
            <a:ext cx="5055600" cy="464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accent1"/>
              </a:buClr>
              <a:buSzPts val="1400"/>
              <a:buNone/>
              <a:defRPr sz="1400">
                <a:solidFill>
                  <a:schemeClr val="accent1"/>
                </a:solidFill>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blipFill>
          <a:blip r:embed="rId2">
            <a:alphaModFix/>
          </a:blip>
          <a:stretch>
            <a:fillRect/>
          </a:stretch>
        </a:blipFill>
      </p:bgPr>
    </p:bg>
    <p:spTree>
      <p:nvGrpSpPr>
        <p:cNvPr id="37" name="Shape 37"/>
        <p:cNvGrpSpPr/>
        <p:nvPr/>
      </p:nvGrpSpPr>
      <p:grpSpPr>
        <a:xfrm>
          <a:off x="0" y="0"/>
          <a:ext cx="0" cy="0"/>
          <a:chOff x="0" y="0"/>
          <a:chExt cx="0" cy="0"/>
        </a:xfrm>
      </p:grpSpPr>
      <p:sp>
        <p:nvSpPr>
          <p:cNvPr id="38" name="Google Shape;38;p11"/>
          <p:cNvSpPr txBox="1"/>
          <p:nvPr>
            <p:ph hasCustomPrompt="1" type="title"/>
          </p:nvPr>
        </p:nvSpPr>
        <p:spPr>
          <a:xfrm>
            <a:off x="1920750" y="1634425"/>
            <a:ext cx="5302500" cy="11166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1"/>
              </a:buClr>
              <a:buSzPts val="7200"/>
              <a:buNone/>
              <a:defRPr sz="7200">
                <a:solidFill>
                  <a:schemeClr val="lt1"/>
                </a:solidFill>
              </a:defRPr>
            </a:lvl1pPr>
            <a:lvl2pPr lvl="1" algn="ctr">
              <a:spcBef>
                <a:spcPts val="0"/>
              </a:spcBef>
              <a:spcAft>
                <a:spcPts val="0"/>
              </a:spcAft>
              <a:buClr>
                <a:schemeClr val="lt1"/>
              </a:buClr>
              <a:buSzPts val="7200"/>
              <a:buNone/>
              <a:defRPr sz="7200">
                <a:solidFill>
                  <a:schemeClr val="lt1"/>
                </a:solidFill>
              </a:defRPr>
            </a:lvl2pPr>
            <a:lvl3pPr lvl="2" algn="ctr">
              <a:spcBef>
                <a:spcPts val="0"/>
              </a:spcBef>
              <a:spcAft>
                <a:spcPts val="0"/>
              </a:spcAft>
              <a:buClr>
                <a:schemeClr val="lt1"/>
              </a:buClr>
              <a:buSzPts val="7200"/>
              <a:buNone/>
              <a:defRPr sz="7200">
                <a:solidFill>
                  <a:schemeClr val="lt1"/>
                </a:solidFill>
              </a:defRPr>
            </a:lvl3pPr>
            <a:lvl4pPr lvl="3" algn="ctr">
              <a:spcBef>
                <a:spcPts val="0"/>
              </a:spcBef>
              <a:spcAft>
                <a:spcPts val="0"/>
              </a:spcAft>
              <a:buClr>
                <a:schemeClr val="lt1"/>
              </a:buClr>
              <a:buSzPts val="7200"/>
              <a:buNone/>
              <a:defRPr sz="7200">
                <a:solidFill>
                  <a:schemeClr val="lt1"/>
                </a:solidFill>
              </a:defRPr>
            </a:lvl4pPr>
            <a:lvl5pPr lvl="4" algn="ctr">
              <a:spcBef>
                <a:spcPts val="0"/>
              </a:spcBef>
              <a:spcAft>
                <a:spcPts val="0"/>
              </a:spcAft>
              <a:buClr>
                <a:schemeClr val="lt1"/>
              </a:buClr>
              <a:buSzPts val="7200"/>
              <a:buNone/>
              <a:defRPr sz="7200">
                <a:solidFill>
                  <a:schemeClr val="lt1"/>
                </a:solidFill>
              </a:defRPr>
            </a:lvl5pPr>
            <a:lvl6pPr lvl="5" algn="ctr">
              <a:spcBef>
                <a:spcPts val="0"/>
              </a:spcBef>
              <a:spcAft>
                <a:spcPts val="0"/>
              </a:spcAft>
              <a:buClr>
                <a:schemeClr val="lt1"/>
              </a:buClr>
              <a:buSzPts val="7200"/>
              <a:buNone/>
              <a:defRPr sz="7200">
                <a:solidFill>
                  <a:schemeClr val="lt1"/>
                </a:solidFill>
              </a:defRPr>
            </a:lvl6pPr>
            <a:lvl7pPr lvl="6" algn="ctr">
              <a:spcBef>
                <a:spcPts val="0"/>
              </a:spcBef>
              <a:spcAft>
                <a:spcPts val="0"/>
              </a:spcAft>
              <a:buClr>
                <a:schemeClr val="lt1"/>
              </a:buClr>
              <a:buSzPts val="7200"/>
              <a:buNone/>
              <a:defRPr sz="7200">
                <a:solidFill>
                  <a:schemeClr val="lt1"/>
                </a:solidFill>
              </a:defRPr>
            </a:lvl7pPr>
            <a:lvl8pPr lvl="7" algn="ctr">
              <a:spcBef>
                <a:spcPts val="0"/>
              </a:spcBef>
              <a:spcAft>
                <a:spcPts val="0"/>
              </a:spcAft>
              <a:buClr>
                <a:schemeClr val="lt1"/>
              </a:buClr>
              <a:buSzPts val="7200"/>
              <a:buNone/>
              <a:defRPr sz="7200">
                <a:solidFill>
                  <a:schemeClr val="lt1"/>
                </a:solidFill>
              </a:defRPr>
            </a:lvl8pPr>
            <a:lvl9pPr lvl="8" algn="ctr">
              <a:spcBef>
                <a:spcPts val="0"/>
              </a:spcBef>
              <a:spcAft>
                <a:spcPts val="0"/>
              </a:spcAft>
              <a:buClr>
                <a:schemeClr val="lt1"/>
              </a:buClr>
              <a:buSzPts val="7200"/>
              <a:buNone/>
              <a:defRPr sz="7200">
                <a:solidFill>
                  <a:schemeClr val="lt1"/>
                </a:solidFill>
              </a:defRPr>
            </a:lvl9pPr>
          </a:lstStyle>
          <a:p>
            <a:r>
              <a:t>xx%</a:t>
            </a:r>
          </a:p>
        </p:txBody>
      </p:sp>
      <p:sp>
        <p:nvSpPr>
          <p:cNvPr id="39" name="Google Shape;39;p11"/>
          <p:cNvSpPr txBox="1"/>
          <p:nvPr>
            <p:ph idx="1" type="body"/>
          </p:nvPr>
        </p:nvSpPr>
        <p:spPr>
          <a:xfrm>
            <a:off x="2786550" y="3094475"/>
            <a:ext cx="3570900" cy="5670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Clr>
                <a:schemeClr val="accent1"/>
              </a:buClr>
              <a:buSzPts val="1800"/>
              <a:buChar char="●"/>
              <a:defRPr>
                <a:solidFill>
                  <a:schemeClr val="accent1"/>
                </a:solidFill>
              </a:defRPr>
            </a:lvl1pPr>
            <a:lvl2pPr indent="-342900" lvl="1" marL="914400" algn="ctr">
              <a:spcBef>
                <a:spcPts val="1600"/>
              </a:spcBef>
              <a:spcAft>
                <a:spcPts val="0"/>
              </a:spcAft>
              <a:buClr>
                <a:schemeClr val="accent1"/>
              </a:buClr>
              <a:buSzPts val="1800"/>
              <a:buChar char="○"/>
              <a:defRPr sz="1800">
                <a:solidFill>
                  <a:schemeClr val="accent1"/>
                </a:solidFill>
              </a:defRPr>
            </a:lvl2pPr>
            <a:lvl3pPr indent="-342900" lvl="2" marL="1371600" algn="ctr">
              <a:spcBef>
                <a:spcPts val="1600"/>
              </a:spcBef>
              <a:spcAft>
                <a:spcPts val="0"/>
              </a:spcAft>
              <a:buClr>
                <a:schemeClr val="accent1"/>
              </a:buClr>
              <a:buSzPts val="1800"/>
              <a:buChar char="■"/>
              <a:defRPr sz="1800">
                <a:solidFill>
                  <a:schemeClr val="accent1"/>
                </a:solidFill>
              </a:defRPr>
            </a:lvl3pPr>
            <a:lvl4pPr indent="-342900" lvl="3" marL="1828800" algn="ctr">
              <a:spcBef>
                <a:spcPts val="1600"/>
              </a:spcBef>
              <a:spcAft>
                <a:spcPts val="0"/>
              </a:spcAft>
              <a:buClr>
                <a:schemeClr val="accent1"/>
              </a:buClr>
              <a:buSzPts val="1800"/>
              <a:buChar char="●"/>
              <a:defRPr sz="1800">
                <a:solidFill>
                  <a:schemeClr val="accent1"/>
                </a:solidFill>
              </a:defRPr>
            </a:lvl4pPr>
            <a:lvl5pPr indent="-342900" lvl="4" marL="2286000" algn="ctr">
              <a:spcBef>
                <a:spcPts val="1600"/>
              </a:spcBef>
              <a:spcAft>
                <a:spcPts val="0"/>
              </a:spcAft>
              <a:buClr>
                <a:schemeClr val="accent1"/>
              </a:buClr>
              <a:buSzPts val="1800"/>
              <a:buChar char="○"/>
              <a:defRPr sz="1800">
                <a:solidFill>
                  <a:schemeClr val="accent1"/>
                </a:solidFill>
              </a:defRPr>
            </a:lvl5pPr>
            <a:lvl6pPr indent="-342900" lvl="5" marL="2743200" algn="ctr">
              <a:spcBef>
                <a:spcPts val="1600"/>
              </a:spcBef>
              <a:spcAft>
                <a:spcPts val="0"/>
              </a:spcAft>
              <a:buClr>
                <a:schemeClr val="accent1"/>
              </a:buClr>
              <a:buSzPts val="1800"/>
              <a:buChar char="■"/>
              <a:defRPr sz="1800">
                <a:solidFill>
                  <a:schemeClr val="accent1"/>
                </a:solidFill>
              </a:defRPr>
            </a:lvl6pPr>
            <a:lvl7pPr indent="-342900" lvl="6" marL="3200400" algn="ctr">
              <a:spcBef>
                <a:spcPts val="1600"/>
              </a:spcBef>
              <a:spcAft>
                <a:spcPts val="0"/>
              </a:spcAft>
              <a:buClr>
                <a:schemeClr val="accent1"/>
              </a:buClr>
              <a:buSzPts val="1800"/>
              <a:buChar char="●"/>
              <a:defRPr sz="1800">
                <a:solidFill>
                  <a:schemeClr val="accent1"/>
                </a:solidFill>
              </a:defRPr>
            </a:lvl7pPr>
            <a:lvl8pPr indent="-342900" lvl="7" marL="3657600" algn="ctr">
              <a:spcBef>
                <a:spcPts val="1600"/>
              </a:spcBef>
              <a:spcAft>
                <a:spcPts val="0"/>
              </a:spcAft>
              <a:buClr>
                <a:schemeClr val="accent1"/>
              </a:buClr>
              <a:buSzPts val="1800"/>
              <a:buChar char="○"/>
              <a:defRPr sz="1800">
                <a:solidFill>
                  <a:schemeClr val="accent1"/>
                </a:solidFill>
              </a:defRPr>
            </a:lvl8pPr>
            <a:lvl9pPr indent="-342900" lvl="8" marL="4114800" algn="ctr">
              <a:spcBef>
                <a:spcPts val="1600"/>
              </a:spcBef>
              <a:spcAft>
                <a:spcPts val="1600"/>
              </a:spcAft>
              <a:buClr>
                <a:schemeClr val="accent1"/>
              </a:buClr>
              <a:buSzPts val="1800"/>
              <a:buChar char="■"/>
              <a:defRPr sz="1800">
                <a:solidFill>
                  <a:schemeClr val="accent1"/>
                </a:solidFill>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40" name="Shape 40"/>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ullet Points">
  <p:cSld name="CAPTION_ONLY_3">
    <p:bg>
      <p:bgPr>
        <a:blipFill>
          <a:blip r:embed="rId2">
            <a:alphaModFix/>
          </a:blip>
          <a:stretch>
            <a:fillRect/>
          </a:stretch>
        </a:blipFill>
      </p:bgPr>
    </p:bg>
    <p:spTree>
      <p:nvGrpSpPr>
        <p:cNvPr id="41" name="Shape 41"/>
        <p:cNvGrpSpPr/>
        <p:nvPr/>
      </p:nvGrpSpPr>
      <p:grpSpPr>
        <a:xfrm>
          <a:off x="0" y="0"/>
          <a:ext cx="0" cy="0"/>
          <a:chOff x="0" y="0"/>
          <a:chExt cx="0" cy="0"/>
        </a:xfrm>
      </p:grpSpPr>
      <p:sp>
        <p:nvSpPr>
          <p:cNvPr id="42" name="Google Shape;42;p13"/>
          <p:cNvSpPr txBox="1"/>
          <p:nvPr>
            <p:ph type="title"/>
          </p:nvPr>
        </p:nvSpPr>
        <p:spPr>
          <a:xfrm>
            <a:off x="938500" y="445025"/>
            <a:ext cx="57357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43" name="Google Shape;43;p13"/>
          <p:cNvSpPr txBox="1"/>
          <p:nvPr>
            <p:ph idx="1" type="body"/>
          </p:nvPr>
        </p:nvSpPr>
        <p:spPr>
          <a:xfrm>
            <a:off x="938500" y="1246025"/>
            <a:ext cx="7172100" cy="3039900"/>
          </a:xfrm>
          <a:prstGeom prst="rect">
            <a:avLst/>
          </a:prstGeom>
        </p:spPr>
        <p:txBody>
          <a:bodyPr anchorCtr="0" anchor="t" bIns="91425" lIns="91425" spcFirstLastPara="1" rIns="91425" wrap="square" tIns="91425">
            <a:noAutofit/>
          </a:bodyPr>
          <a:lstStyle>
            <a:lvl1pPr indent="-301625" lvl="0" marL="457200" rtl="0">
              <a:spcBef>
                <a:spcPts val="0"/>
              </a:spcBef>
              <a:spcAft>
                <a:spcPts val="0"/>
              </a:spcAft>
              <a:buClr>
                <a:schemeClr val="lt1"/>
              </a:buClr>
              <a:buSzPts val="1150"/>
              <a:buChar char="●"/>
              <a:defRPr sz="1150">
                <a:solidFill>
                  <a:schemeClr val="lt1"/>
                </a:solidFill>
              </a:defRPr>
            </a:lvl1pPr>
            <a:lvl2pPr indent="-301625" lvl="1" marL="914400" rtl="0">
              <a:spcBef>
                <a:spcPts val="1600"/>
              </a:spcBef>
              <a:spcAft>
                <a:spcPts val="0"/>
              </a:spcAft>
              <a:buClr>
                <a:schemeClr val="lt1"/>
              </a:buClr>
              <a:buSzPts val="1150"/>
              <a:buChar char="○"/>
              <a:defRPr sz="1150">
                <a:solidFill>
                  <a:schemeClr val="lt1"/>
                </a:solidFill>
              </a:defRPr>
            </a:lvl2pPr>
            <a:lvl3pPr indent="-301625" lvl="2" marL="1371600" rtl="0">
              <a:spcBef>
                <a:spcPts val="1600"/>
              </a:spcBef>
              <a:spcAft>
                <a:spcPts val="0"/>
              </a:spcAft>
              <a:buClr>
                <a:schemeClr val="lt1"/>
              </a:buClr>
              <a:buSzPts val="1150"/>
              <a:buChar char="■"/>
              <a:defRPr sz="1150">
                <a:solidFill>
                  <a:schemeClr val="lt1"/>
                </a:solidFill>
              </a:defRPr>
            </a:lvl3pPr>
            <a:lvl4pPr indent="-301625" lvl="3" marL="1828800" rtl="0">
              <a:spcBef>
                <a:spcPts val="1600"/>
              </a:spcBef>
              <a:spcAft>
                <a:spcPts val="0"/>
              </a:spcAft>
              <a:buClr>
                <a:schemeClr val="lt1"/>
              </a:buClr>
              <a:buSzPts val="1150"/>
              <a:buChar char="●"/>
              <a:defRPr sz="1150">
                <a:solidFill>
                  <a:schemeClr val="lt1"/>
                </a:solidFill>
              </a:defRPr>
            </a:lvl4pPr>
            <a:lvl5pPr indent="-301625" lvl="4" marL="2286000" rtl="0">
              <a:spcBef>
                <a:spcPts val="1600"/>
              </a:spcBef>
              <a:spcAft>
                <a:spcPts val="0"/>
              </a:spcAft>
              <a:buClr>
                <a:schemeClr val="lt1"/>
              </a:buClr>
              <a:buSzPts val="1150"/>
              <a:buChar char="○"/>
              <a:defRPr sz="1150">
                <a:solidFill>
                  <a:schemeClr val="lt1"/>
                </a:solidFill>
              </a:defRPr>
            </a:lvl5pPr>
            <a:lvl6pPr indent="-301625" lvl="5" marL="2743200" rtl="0">
              <a:spcBef>
                <a:spcPts val="1600"/>
              </a:spcBef>
              <a:spcAft>
                <a:spcPts val="0"/>
              </a:spcAft>
              <a:buClr>
                <a:schemeClr val="lt1"/>
              </a:buClr>
              <a:buSzPts val="1150"/>
              <a:buChar char="■"/>
              <a:defRPr sz="1150">
                <a:solidFill>
                  <a:schemeClr val="lt1"/>
                </a:solidFill>
              </a:defRPr>
            </a:lvl6pPr>
            <a:lvl7pPr indent="-301625" lvl="6" marL="3200400" rtl="0">
              <a:spcBef>
                <a:spcPts val="1600"/>
              </a:spcBef>
              <a:spcAft>
                <a:spcPts val="0"/>
              </a:spcAft>
              <a:buClr>
                <a:schemeClr val="lt1"/>
              </a:buClr>
              <a:buSzPts val="1150"/>
              <a:buChar char="●"/>
              <a:defRPr sz="1150">
                <a:solidFill>
                  <a:schemeClr val="lt1"/>
                </a:solidFill>
              </a:defRPr>
            </a:lvl7pPr>
            <a:lvl8pPr indent="-301625" lvl="7" marL="3657600" rtl="0">
              <a:spcBef>
                <a:spcPts val="1600"/>
              </a:spcBef>
              <a:spcAft>
                <a:spcPts val="0"/>
              </a:spcAft>
              <a:buClr>
                <a:schemeClr val="lt1"/>
              </a:buClr>
              <a:buSzPts val="1150"/>
              <a:buChar char="○"/>
              <a:defRPr sz="1150">
                <a:solidFill>
                  <a:schemeClr val="lt1"/>
                </a:solidFill>
              </a:defRPr>
            </a:lvl8pPr>
            <a:lvl9pPr indent="-301625" lvl="8" marL="4114800" rtl="0">
              <a:spcBef>
                <a:spcPts val="1600"/>
              </a:spcBef>
              <a:spcAft>
                <a:spcPts val="1600"/>
              </a:spcAft>
              <a:buClr>
                <a:schemeClr val="lt1"/>
              </a:buClr>
              <a:buSzPts val="1150"/>
              <a:buChar char="■"/>
              <a:defRPr sz="1150">
                <a:solidFill>
                  <a:schemeClr val="lt1"/>
                </a:solidFil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SECTION_TITLE_AND_DESCRIPTION_1_1_3">
    <p:bg>
      <p:bgPr>
        <a:blipFill>
          <a:blip r:embed="rId2">
            <a:alphaModFix/>
          </a:blip>
          <a:stretch>
            <a:fillRect/>
          </a:stretch>
        </a:blipFill>
      </p:bgPr>
    </p:bg>
    <p:spTree>
      <p:nvGrpSpPr>
        <p:cNvPr id="44" name="Shape 44"/>
        <p:cNvGrpSpPr/>
        <p:nvPr/>
      </p:nvGrpSpPr>
      <p:grpSpPr>
        <a:xfrm>
          <a:off x="0" y="0"/>
          <a:ext cx="0" cy="0"/>
          <a:chOff x="0" y="0"/>
          <a:chExt cx="0" cy="0"/>
        </a:xfrm>
      </p:grpSpPr>
      <p:sp>
        <p:nvSpPr>
          <p:cNvPr id="45" name="Google Shape;45;p14"/>
          <p:cNvSpPr txBox="1"/>
          <p:nvPr>
            <p:ph type="title"/>
          </p:nvPr>
        </p:nvSpPr>
        <p:spPr>
          <a:xfrm>
            <a:off x="3538497" y="26155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46" name="Google Shape;46;p14"/>
          <p:cNvSpPr txBox="1"/>
          <p:nvPr>
            <p:ph idx="1" type="subTitle"/>
          </p:nvPr>
        </p:nvSpPr>
        <p:spPr>
          <a:xfrm>
            <a:off x="3538497" y="31480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47" name="Google Shape;47;p14"/>
          <p:cNvSpPr txBox="1"/>
          <p:nvPr>
            <p:ph idx="2" type="title"/>
          </p:nvPr>
        </p:nvSpPr>
        <p:spPr>
          <a:xfrm>
            <a:off x="6028553" y="26155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48" name="Google Shape;48;p14"/>
          <p:cNvSpPr txBox="1"/>
          <p:nvPr>
            <p:ph idx="3" type="subTitle"/>
          </p:nvPr>
        </p:nvSpPr>
        <p:spPr>
          <a:xfrm>
            <a:off x="6028553" y="31480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49" name="Google Shape;49;p14"/>
          <p:cNvSpPr txBox="1"/>
          <p:nvPr>
            <p:ph idx="4" type="title"/>
          </p:nvPr>
        </p:nvSpPr>
        <p:spPr>
          <a:xfrm>
            <a:off x="1048447" y="26155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50" name="Google Shape;50;p14"/>
          <p:cNvSpPr txBox="1"/>
          <p:nvPr>
            <p:ph idx="5" type="subTitle"/>
          </p:nvPr>
        </p:nvSpPr>
        <p:spPr>
          <a:xfrm>
            <a:off x="1048447" y="31480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51" name="Google Shape;51;p14"/>
          <p:cNvSpPr txBox="1"/>
          <p:nvPr>
            <p:ph hasCustomPrompt="1" idx="6" type="title"/>
          </p:nvPr>
        </p:nvSpPr>
        <p:spPr>
          <a:xfrm>
            <a:off x="1048450" y="1770700"/>
            <a:ext cx="20670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2"/>
              </a:buClr>
              <a:buSzPts val="3600"/>
              <a:buNone/>
              <a:defRPr sz="3600">
                <a:solidFill>
                  <a:schemeClr val="lt2"/>
                </a:solidFill>
              </a:defRPr>
            </a:lvl1pPr>
            <a:lvl2pPr lvl="1" rtl="0" algn="ctr">
              <a:spcBef>
                <a:spcPts val="0"/>
              </a:spcBef>
              <a:spcAft>
                <a:spcPts val="0"/>
              </a:spcAft>
              <a:buClr>
                <a:schemeClr val="lt2"/>
              </a:buClr>
              <a:buSzPts val="3600"/>
              <a:buNone/>
              <a:defRPr sz="3600">
                <a:solidFill>
                  <a:schemeClr val="lt2"/>
                </a:solidFill>
              </a:defRPr>
            </a:lvl2pPr>
            <a:lvl3pPr lvl="2" rtl="0" algn="ctr">
              <a:spcBef>
                <a:spcPts val="0"/>
              </a:spcBef>
              <a:spcAft>
                <a:spcPts val="0"/>
              </a:spcAft>
              <a:buClr>
                <a:schemeClr val="lt2"/>
              </a:buClr>
              <a:buSzPts val="3600"/>
              <a:buNone/>
              <a:defRPr sz="3600">
                <a:solidFill>
                  <a:schemeClr val="lt2"/>
                </a:solidFill>
              </a:defRPr>
            </a:lvl3pPr>
            <a:lvl4pPr lvl="3" rtl="0" algn="ctr">
              <a:spcBef>
                <a:spcPts val="0"/>
              </a:spcBef>
              <a:spcAft>
                <a:spcPts val="0"/>
              </a:spcAft>
              <a:buClr>
                <a:schemeClr val="lt2"/>
              </a:buClr>
              <a:buSzPts val="3600"/>
              <a:buNone/>
              <a:defRPr sz="3600">
                <a:solidFill>
                  <a:schemeClr val="lt2"/>
                </a:solidFill>
              </a:defRPr>
            </a:lvl4pPr>
            <a:lvl5pPr lvl="4" rtl="0" algn="ctr">
              <a:spcBef>
                <a:spcPts val="0"/>
              </a:spcBef>
              <a:spcAft>
                <a:spcPts val="0"/>
              </a:spcAft>
              <a:buClr>
                <a:schemeClr val="lt2"/>
              </a:buClr>
              <a:buSzPts val="3600"/>
              <a:buNone/>
              <a:defRPr sz="3600">
                <a:solidFill>
                  <a:schemeClr val="lt2"/>
                </a:solidFill>
              </a:defRPr>
            </a:lvl5pPr>
            <a:lvl6pPr lvl="5" rtl="0" algn="ctr">
              <a:spcBef>
                <a:spcPts val="0"/>
              </a:spcBef>
              <a:spcAft>
                <a:spcPts val="0"/>
              </a:spcAft>
              <a:buClr>
                <a:schemeClr val="lt2"/>
              </a:buClr>
              <a:buSzPts val="3600"/>
              <a:buNone/>
              <a:defRPr sz="3600">
                <a:solidFill>
                  <a:schemeClr val="lt2"/>
                </a:solidFill>
              </a:defRPr>
            </a:lvl6pPr>
            <a:lvl7pPr lvl="6" rtl="0" algn="ctr">
              <a:spcBef>
                <a:spcPts val="0"/>
              </a:spcBef>
              <a:spcAft>
                <a:spcPts val="0"/>
              </a:spcAft>
              <a:buClr>
                <a:schemeClr val="lt2"/>
              </a:buClr>
              <a:buSzPts val="3600"/>
              <a:buNone/>
              <a:defRPr sz="3600">
                <a:solidFill>
                  <a:schemeClr val="lt2"/>
                </a:solidFill>
              </a:defRPr>
            </a:lvl7pPr>
            <a:lvl8pPr lvl="7" rtl="0" algn="ctr">
              <a:spcBef>
                <a:spcPts val="0"/>
              </a:spcBef>
              <a:spcAft>
                <a:spcPts val="0"/>
              </a:spcAft>
              <a:buClr>
                <a:schemeClr val="lt2"/>
              </a:buClr>
              <a:buSzPts val="3600"/>
              <a:buNone/>
              <a:defRPr sz="3600">
                <a:solidFill>
                  <a:schemeClr val="lt2"/>
                </a:solidFill>
              </a:defRPr>
            </a:lvl8pPr>
            <a:lvl9pPr lvl="8" rtl="0" algn="ctr">
              <a:spcBef>
                <a:spcPts val="0"/>
              </a:spcBef>
              <a:spcAft>
                <a:spcPts val="0"/>
              </a:spcAft>
              <a:buClr>
                <a:schemeClr val="lt2"/>
              </a:buClr>
              <a:buSzPts val="3600"/>
              <a:buNone/>
              <a:defRPr sz="3600">
                <a:solidFill>
                  <a:schemeClr val="lt2"/>
                </a:solidFill>
              </a:defRPr>
            </a:lvl9pPr>
          </a:lstStyle>
          <a:p>
            <a:r>
              <a:t>xx%</a:t>
            </a:r>
          </a:p>
        </p:txBody>
      </p:sp>
      <p:sp>
        <p:nvSpPr>
          <p:cNvPr id="52" name="Google Shape;52;p14"/>
          <p:cNvSpPr txBox="1"/>
          <p:nvPr>
            <p:ph hasCustomPrompt="1" idx="7" type="title"/>
          </p:nvPr>
        </p:nvSpPr>
        <p:spPr>
          <a:xfrm>
            <a:off x="3538500" y="1770700"/>
            <a:ext cx="20670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2"/>
              </a:buClr>
              <a:buSzPts val="3600"/>
              <a:buNone/>
              <a:defRPr sz="3600">
                <a:solidFill>
                  <a:schemeClr val="lt2"/>
                </a:solidFill>
              </a:defRPr>
            </a:lvl1pPr>
            <a:lvl2pPr lvl="1" rtl="0" algn="ctr">
              <a:spcBef>
                <a:spcPts val="0"/>
              </a:spcBef>
              <a:spcAft>
                <a:spcPts val="0"/>
              </a:spcAft>
              <a:buClr>
                <a:schemeClr val="lt2"/>
              </a:buClr>
              <a:buSzPts val="3600"/>
              <a:buNone/>
              <a:defRPr sz="3600">
                <a:solidFill>
                  <a:schemeClr val="lt2"/>
                </a:solidFill>
              </a:defRPr>
            </a:lvl2pPr>
            <a:lvl3pPr lvl="2" rtl="0" algn="ctr">
              <a:spcBef>
                <a:spcPts val="0"/>
              </a:spcBef>
              <a:spcAft>
                <a:spcPts val="0"/>
              </a:spcAft>
              <a:buClr>
                <a:schemeClr val="lt2"/>
              </a:buClr>
              <a:buSzPts val="3600"/>
              <a:buNone/>
              <a:defRPr sz="3600">
                <a:solidFill>
                  <a:schemeClr val="lt2"/>
                </a:solidFill>
              </a:defRPr>
            </a:lvl3pPr>
            <a:lvl4pPr lvl="3" rtl="0" algn="ctr">
              <a:spcBef>
                <a:spcPts val="0"/>
              </a:spcBef>
              <a:spcAft>
                <a:spcPts val="0"/>
              </a:spcAft>
              <a:buClr>
                <a:schemeClr val="lt2"/>
              </a:buClr>
              <a:buSzPts val="3600"/>
              <a:buNone/>
              <a:defRPr sz="3600">
                <a:solidFill>
                  <a:schemeClr val="lt2"/>
                </a:solidFill>
              </a:defRPr>
            </a:lvl4pPr>
            <a:lvl5pPr lvl="4" rtl="0" algn="ctr">
              <a:spcBef>
                <a:spcPts val="0"/>
              </a:spcBef>
              <a:spcAft>
                <a:spcPts val="0"/>
              </a:spcAft>
              <a:buClr>
                <a:schemeClr val="lt2"/>
              </a:buClr>
              <a:buSzPts val="3600"/>
              <a:buNone/>
              <a:defRPr sz="3600">
                <a:solidFill>
                  <a:schemeClr val="lt2"/>
                </a:solidFill>
              </a:defRPr>
            </a:lvl5pPr>
            <a:lvl6pPr lvl="5" rtl="0" algn="ctr">
              <a:spcBef>
                <a:spcPts val="0"/>
              </a:spcBef>
              <a:spcAft>
                <a:spcPts val="0"/>
              </a:spcAft>
              <a:buClr>
                <a:schemeClr val="lt2"/>
              </a:buClr>
              <a:buSzPts val="3600"/>
              <a:buNone/>
              <a:defRPr sz="3600">
                <a:solidFill>
                  <a:schemeClr val="lt2"/>
                </a:solidFill>
              </a:defRPr>
            </a:lvl6pPr>
            <a:lvl7pPr lvl="6" rtl="0" algn="ctr">
              <a:spcBef>
                <a:spcPts val="0"/>
              </a:spcBef>
              <a:spcAft>
                <a:spcPts val="0"/>
              </a:spcAft>
              <a:buClr>
                <a:schemeClr val="lt2"/>
              </a:buClr>
              <a:buSzPts val="3600"/>
              <a:buNone/>
              <a:defRPr sz="3600">
                <a:solidFill>
                  <a:schemeClr val="lt2"/>
                </a:solidFill>
              </a:defRPr>
            </a:lvl7pPr>
            <a:lvl8pPr lvl="7" rtl="0" algn="ctr">
              <a:spcBef>
                <a:spcPts val="0"/>
              </a:spcBef>
              <a:spcAft>
                <a:spcPts val="0"/>
              </a:spcAft>
              <a:buClr>
                <a:schemeClr val="lt2"/>
              </a:buClr>
              <a:buSzPts val="3600"/>
              <a:buNone/>
              <a:defRPr sz="3600">
                <a:solidFill>
                  <a:schemeClr val="lt2"/>
                </a:solidFill>
              </a:defRPr>
            </a:lvl8pPr>
            <a:lvl9pPr lvl="8" rtl="0" algn="ctr">
              <a:spcBef>
                <a:spcPts val="0"/>
              </a:spcBef>
              <a:spcAft>
                <a:spcPts val="0"/>
              </a:spcAft>
              <a:buClr>
                <a:schemeClr val="lt2"/>
              </a:buClr>
              <a:buSzPts val="3600"/>
              <a:buNone/>
              <a:defRPr sz="3600">
                <a:solidFill>
                  <a:schemeClr val="lt2"/>
                </a:solidFill>
              </a:defRPr>
            </a:lvl9pPr>
          </a:lstStyle>
          <a:p>
            <a:r>
              <a:t>xx%</a:t>
            </a:r>
          </a:p>
        </p:txBody>
      </p:sp>
      <p:sp>
        <p:nvSpPr>
          <p:cNvPr id="53" name="Google Shape;53;p14"/>
          <p:cNvSpPr txBox="1"/>
          <p:nvPr>
            <p:ph hasCustomPrompt="1" idx="8" type="title"/>
          </p:nvPr>
        </p:nvSpPr>
        <p:spPr>
          <a:xfrm>
            <a:off x="6028550" y="1770700"/>
            <a:ext cx="20670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2"/>
              </a:buClr>
              <a:buSzPts val="3600"/>
              <a:buNone/>
              <a:defRPr sz="3600">
                <a:solidFill>
                  <a:schemeClr val="lt2"/>
                </a:solidFill>
              </a:defRPr>
            </a:lvl1pPr>
            <a:lvl2pPr lvl="1" rtl="0" algn="ctr">
              <a:spcBef>
                <a:spcPts val="0"/>
              </a:spcBef>
              <a:spcAft>
                <a:spcPts val="0"/>
              </a:spcAft>
              <a:buClr>
                <a:schemeClr val="lt2"/>
              </a:buClr>
              <a:buSzPts val="3600"/>
              <a:buNone/>
              <a:defRPr sz="3600">
                <a:solidFill>
                  <a:schemeClr val="lt2"/>
                </a:solidFill>
              </a:defRPr>
            </a:lvl2pPr>
            <a:lvl3pPr lvl="2" rtl="0" algn="ctr">
              <a:spcBef>
                <a:spcPts val="0"/>
              </a:spcBef>
              <a:spcAft>
                <a:spcPts val="0"/>
              </a:spcAft>
              <a:buClr>
                <a:schemeClr val="lt2"/>
              </a:buClr>
              <a:buSzPts val="3600"/>
              <a:buNone/>
              <a:defRPr sz="3600">
                <a:solidFill>
                  <a:schemeClr val="lt2"/>
                </a:solidFill>
              </a:defRPr>
            </a:lvl3pPr>
            <a:lvl4pPr lvl="3" rtl="0" algn="ctr">
              <a:spcBef>
                <a:spcPts val="0"/>
              </a:spcBef>
              <a:spcAft>
                <a:spcPts val="0"/>
              </a:spcAft>
              <a:buClr>
                <a:schemeClr val="lt2"/>
              </a:buClr>
              <a:buSzPts val="3600"/>
              <a:buNone/>
              <a:defRPr sz="3600">
                <a:solidFill>
                  <a:schemeClr val="lt2"/>
                </a:solidFill>
              </a:defRPr>
            </a:lvl4pPr>
            <a:lvl5pPr lvl="4" rtl="0" algn="ctr">
              <a:spcBef>
                <a:spcPts val="0"/>
              </a:spcBef>
              <a:spcAft>
                <a:spcPts val="0"/>
              </a:spcAft>
              <a:buClr>
                <a:schemeClr val="lt2"/>
              </a:buClr>
              <a:buSzPts val="3600"/>
              <a:buNone/>
              <a:defRPr sz="3600">
                <a:solidFill>
                  <a:schemeClr val="lt2"/>
                </a:solidFill>
              </a:defRPr>
            </a:lvl5pPr>
            <a:lvl6pPr lvl="5" rtl="0" algn="ctr">
              <a:spcBef>
                <a:spcPts val="0"/>
              </a:spcBef>
              <a:spcAft>
                <a:spcPts val="0"/>
              </a:spcAft>
              <a:buClr>
                <a:schemeClr val="lt2"/>
              </a:buClr>
              <a:buSzPts val="3600"/>
              <a:buNone/>
              <a:defRPr sz="3600">
                <a:solidFill>
                  <a:schemeClr val="lt2"/>
                </a:solidFill>
              </a:defRPr>
            </a:lvl6pPr>
            <a:lvl7pPr lvl="6" rtl="0" algn="ctr">
              <a:spcBef>
                <a:spcPts val="0"/>
              </a:spcBef>
              <a:spcAft>
                <a:spcPts val="0"/>
              </a:spcAft>
              <a:buClr>
                <a:schemeClr val="lt2"/>
              </a:buClr>
              <a:buSzPts val="3600"/>
              <a:buNone/>
              <a:defRPr sz="3600">
                <a:solidFill>
                  <a:schemeClr val="lt2"/>
                </a:solidFill>
              </a:defRPr>
            </a:lvl7pPr>
            <a:lvl8pPr lvl="7" rtl="0" algn="ctr">
              <a:spcBef>
                <a:spcPts val="0"/>
              </a:spcBef>
              <a:spcAft>
                <a:spcPts val="0"/>
              </a:spcAft>
              <a:buClr>
                <a:schemeClr val="lt2"/>
              </a:buClr>
              <a:buSzPts val="3600"/>
              <a:buNone/>
              <a:defRPr sz="3600">
                <a:solidFill>
                  <a:schemeClr val="lt2"/>
                </a:solidFill>
              </a:defRPr>
            </a:lvl8pPr>
            <a:lvl9pPr lvl="8" rtl="0" algn="ctr">
              <a:spcBef>
                <a:spcPts val="0"/>
              </a:spcBef>
              <a:spcAft>
                <a:spcPts val="0"/>
              </a:spcAft>
              <a:buClr>
                <a:schemeClr val="lt2"/>
              </a:buClr>
              <a:buSzPts val="3600"/>
              <a:buNone/>
              <a:defRPr sz="3600">
                <a:solidFill>
                  <a:schemeClr val="lt2"/>
                </a:solidFill>
              </a:defRPr>
            </a:lvl9pPr>
          </a:lstStyle>
          <a:p>
            <a:r>
              <a:t>xx%</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p:cSld name="TITLE_1">
    <p:bg>
      <p:bgPr>
        <a:blipFill>
          <a:blip r:embed="rId2">
            <a:alphaModFix/>
          </a:blip>
          <a:stretch>
            <a:fillRect/>
          </a:stretch>
        </a:blipFill>
      </p:bgPr>
    </p:bg>
    <p:spTree>
      <p:nvGrpSpPr>
        <p:cNvPr id="54" name="Shape 54"/>
        <p:cNvGrpSpPr/>
        <p:nvPr/>
      </p:nvGrpSpPr>
      <p:grpSpPr>
        <a:xfrm>
          <a:off x="0" y="0"/>
          <a:ext cx="0" cy="0"/>
          <a:chOff x="0" y="0"/>
          <a:chExt cx="0" cy="0"/>
        </a:xfrm>
      </p:grpSpPr>
      <p:sp>
        <p:nvSpPr>
          <p:cNvPr id="55" name="Google Shape;55;p15"/>
          <p:cNvSpPr txBox="1"/>
          <p:nvPr>
            <p:ph type="ctrTitle"/>
          </p:nvPr>
        </p:nvSpPr>
        <p:spPr>
          <a:xfrm>
            <a:off x="4285500" y="2832875"/>
            <a:ext cx="3657300" cy="644700"/>
          </a:xfrm>
          <a:prstGeom prst="rect">
            <a:avLst/>
          </a:prstGeom>
          <a:effectLst>
            <a:outerShdw blurRad="57150" rotWithShape="0" algn="bl" dir="5400000" dist="19050">
              <a:srgbClr val="76A5AF">
                <a:alpha val="88000"/>
              </a:srgbClr>
            </a:outerShdw>
          </a:effectLst>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b="1" sz="6000">
                <a:solidFill>
                  <a:schemeClr val="lt1"/>
                </a:solidFill>
              </a:defRPr>
            </a:lvl1pPr>
            <a:lvl2pPr lvl="1" rtl="0" algn="ctr">
              <a:spcBef>
                <a:spcPts val="0"/>
              </a:spcBef>
              <a:spcAft>
                <a:spcPts val="0"/>
              </a:spcAft>
              <a:buClr>
                <a:schemeClr val="lt1"/>
              </a:buClr>
              <a:buSzPts val="3600"/>
              <a:buNone/>
              <a:defRPr b="1" sz="3600">
                <a:solidFill>
                  <a:schemeClr val="lt1"/>
                </a:solidFill>
              </a:defRPr>
            </a:lvl2pPr>
            <a:lvl3pPr lvl="2" rtl="0" algn="ctr">
              <a:spcBef>
                <a:spcPts val="0"/>
              </a:spcBef>
              <a:spcAft>
                <a:spcPts val="0"/>
              </a:spcAft>
              <a:buClr>
                <a:schemeClr val="lt1"/>
              </a:buClr>
              <a:buSzPts val="3600"/>
              <a:buNone/>
              <a:defRPr b="1" sz="3600">
                <a:solidFill>
                  <a:schemeClr val="lt1"/>
                </a:solidFill>
              </a:defRPr>
            </a:lvl3pPr>
            <a:lvl4pPr lvl="3" rtl="0" algn="ctr">
              <a:spcBef>
                <a:spcPts val="0"/>
              </a:spcBef>
              <a:spcAft>
                <a:spcPts val="0"/>
              </a:spcAft>
              <a:buClr>
                <a:schemeClr val="lt1"/>
              </a:buClr>
              <a:buSzPts val="3600"/>
              <a:buNone/>
              <a:defRPr b="1" sz="3600">
                <a:solidFill>
                  <a:schemeClr val="lt1"/>
                </a:solidFill>
              </a:defRPr>
            </a:lvl4pPr>
            <a:lvl5pPr lvl="4" rtl="0" algn="ctr">
              <a:spcBef>
                <a:spcPts val="0"/>
              </a:spcBef>
              <a:spcAft>
                <a:spcPts val="0"/>
              </a:spcAft>
              <a:buClr>
                <a:schemeClr val="lt1"/>
              </a:buClr>
              <a:buSzPts val="3600"/>
              <a:buNone/>
              <a:defRPr b="1" sz="3600">
                <a:solidFill>
                  <a:schemeClr val="lt1"/>
                </a:solidFill>
              </a:defRPr>
            </a:lvl5pPr>
            <a:lvl6pPr lvl="5" rtl="0" algn="ctr">
              <a:spcBef>
                <a:spcPts val="0"/>
              </a:spcBef>
              <a:spcAft>
                <a:spcPts val="0"/>
              </a:spcAft>
              <a:buClr>
                <a:schemeClr val="lt1"/>
              </a:buClr>
              <a:buSzPts val="3600"/>
              <a:buNone/>
              <a:defRPr b="1" sz="3600">
                <a:solidFill>
                  <a:schemeClr val="lt1"/>
                </a:solidFill>
              </a:defRPr>
            </a:lvl6pPr>
            <a:lvl7pPr lvl="6" rtl="0" algn="ctr">
              <a:spcBef>
                <a:spcPts val="0"/>
              </a:spcBef>
              <a:spcAft>
                <a:spcPts val="0"/>
              </a:spcAft>
              <a:buClr>
                <a:schemeClr val="lt1"/>
              </a:buClr>
              <a:buSzPts val="3600"/>
              <a:buNone/>
              <a:defRPr b="1" sz="3600">
                <a:solidFill>
                  <a:schemeClr val="lt1"/>
                </a:solidFill>
              </a:defRPr>
            </a:lvl7pPr>
            <a:lvl8pPr lvl="7" rtl="0" algn="ctr">
              <a:spcBef>
                <a:spcPts val="0"/>
              </a:spcBef>
              <a:spcAft>
                <a:spcPts val="0"/>
              </a:spcAft>
              <a:buClr>
                <a:schemeClr val="lt1"/>
              </a:buClr>
              <a:buSzPts val="3600"/>
              <a:buNone/>
              <a:defRPr b="1" sz="3600">
                <a:solidFill>
                  <a:schemeClr val="lt1"/>
                </a:solidFill>
              </a:defRPr>
            </a:lvl8pPr>
            <a:lvl9pPr lvl="8" rtl="0" algn="ctr">
              <a:spcBef>
                <a:spcPts val="0"/>
              </a:spcBef>
              <a:spcAft>
                <a:spcPts val="0"/>
              </a:spcAft>
              <a:buClr>
                <a:schemeClr val="lt1"/>
              </a:buClr>
              <a:buSzPts val="3600"/>
              <a:buNone/>
              <a:defRPr b="1" sz="3600">
                <a:solidFill>
                  <a:schemeClr val="lt1"/>
                </a:solidFill>
              </a:defRPr>
            </a:lvl9pPr>
          </a:lstStyle>
          <a:p/>
        </p:txBody>
      </p:sp>
      <p:sp>
        <p:nvSpPr>
          <p:cNvPr id="56" name="Google Shape;56;p15"/>
          <p:cNvSpPr txBox="1"/>
          <p:nvPr>
            <p:ph idx="1" type="subTitle"/>
          </p:nvPr>
        </p:nvSpPr>
        <p:spPr>
          <a:xfrm>
            <a:off x="4144050" y="3549850"/>
            <a:ext cx="3940200" cy="46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_1">
    <p:bg>
      <p:bgPr>
        <a:blipFill>
          <a:blip r:embed="rId2">
            <a:alphaModFix/>
          </a:blip>
          <a:stretch>
            <a:fillRect/>
          </a:stretch>
        </a:blipFill>
      </p:bgPr>
    </p:bg>
    <p:spTree>
      <p:nvGrpSpPr>
        <p:cNvPr id="57" name="Shape 57"/>
        <p:cNvGrpSpPr/>
        <p:nvPr/>
      </p:nvGrpSpPr>
      <p:grpSpPr>
        <a:xfrm>
          <a:off x="0" y="0"/>
          <a:ext cx="0" cy="0"/>
          <a:chOff x="0" y="0"/>
          <a:chExt cx="0" cy="0"/>
        </a:xfrm>
      </p:grpSpPr>
      <p:sp>
        <p:nvSpPr>
          <p:cNvPr id="58" name="Google Shape;58;p16"/>
          <p:cNvSpPr txBox="1"/>
          <p:nvPr>
            <p:ph type="ctrTitle"/>
          </p:nvPr>
        </p:nvSpPr>
        <p:spPr>
          <a:xfrm>
            <a:off x="1850525" y="1157925"/>
            <a:ext cx="5442900" cy="26031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3000"/>
              <a:buNone/>
              <a:defRPr b="1" sz="3000">
                <a:solidFill>
                  <a:schemeClr val="lt1"/>
                </a:solidFill>
              </a:defRPr>
            </a:lvl1pPr>
            <a:lvl2pPr lvl="1" rtl="0" algn="ctr">
              <a:spcBef>
                <a:spcPts val="0"/>
              </a:spcBef>
              <a:spcAft>
                <a:spcPts val="0"/>
              </a:spcAft>
              <a:buClr>
                <a:schemeClr val="lt1"/>
              </a:buClr>
              <a:buSzPts val="3000"/>
              <a:buNone/>
              <a:defRPr b="1" sz="3000">
                <a:solidFill>
                  <a:schemeClr val="lt1"/>
                </a:solidFill>
              </a:defRPr>
            </a:lvl2pPr>
            <a:lvl3pPr lvl="2" rtl="0" algn="ctr">
              <a:spcBef>
                <a:spcPts val="0"/>
              </a:spcBef>
              <a:spcAft>
                <a:spcPts val="0"/>
              </a:spcAft>
              <a:buClr>
                <a:schemeClr val="lt1"/>
              </a:buClr>
              <a:buSzPts val="3000"/>
              <a:buNone/>
              <a:defRPr b="1" sz="3000">
                <a:solidFill>
                  <a:schemeClr val="lt1"/>
                </a:solidFill>
              </a:defRPr>
            </a:lvl3pPr>
            <a:lvl4pPr lvl="3" rtl="0" algn="ctr">
              <a:spcBef>
                <a:spcPts val="0"/>
              </a:spcBef>
              <a:spcAft>
                <a:spcPts val="0"/>
              </a:spcAft>
              <a:buClr>
                <a:schemeClr val="lt1"/>
              </a:buClr>
              <a:buSzPts val="3000"/>
              <a:buNone/>
              <a:defRPr b="1" sz="3000">
                <a:solidFill>
                  <a:schemeClr val="lt1"/>
                </a:solidFill>
              </a:defRPr>
            </a:lvl4pPr>
            <a:lvl5pPr lvl="4" rtl="0" algn="ctr">
              <a:spcBef>
                <a:spcPts val="0"/>
              </a:spcBef>
              <a:spcAft>
                <a:spcPts val="0"/>
              </a:spcAft>
              <a:buClr>
                <a:schemeClr val="lt1"/>
              </a:buClr>
              <a:buSzPts val="3000"/>
              <a:buNone/>
              <a:defRPr b="1" sz="3000">
                <a:solidFill>
                  <a:schemeClr val="lt1"/>
                </a:solidFill>
              </a:defRPr>
            </a:lvl5pPr>
            <a:lvl6pPr lvl="5" rtl="0" algn="ctr">
              <a:spcBef>
                <a:spcPts val="0"/>
              </a:spcBef>
              <a:spcAft>
                <a:spcPts val="0"/>
              </a:spcAft>
              <a:buClr>
                <a:schemeClr val="lt1"/>
              </a:buClr>
              <a:buSzPts val="3000"/>
              <a:buNone/>
              <a:defRPr b="1" sz="3000">
                <a:solidFill>
                  <a:schemeClr val="lt1"/>
                </a:solidFill>
              </a:defRPr>
            </a:lvl6pPr>
            <a:lvl7pPr lvl="6" rtl="0" algn="ctr">
              <a:spcBef>
                <a:spcPts val="0"/>
              </a:spcBef>
              <a:spcAft>
                <a:spcPts val="0"/>
              </a:spcAft>
              <a:buClr>
                <a:schemeClr val="lt1"/>
              </a:buClr>
              <a:buSzPts val="3000"/>
              <a:buNone/>
              <a:defRPr b="1" sz="3000">
                <a:solidFill>
                  <a:schemeClr val="lt1"/>
                </a:solidFill>
              </a:defRPr>
            </a:lvl7pPr>
            <a:lvl8pPr lvl="7" rtl="0" algn="ctr">
              <a:spcBef>
                <a:spcPts val="0"/>
              </a:spcBef>
              <a:spcAft>
                <a:spcPts val="0"/>
              </a:spcAft>
              <a:buClr>
                <a:schemeClr val="lt1"/>
              </a:buClr>
              <a:buSzPts val="3000"/>
              <a:buNone/>
              <a:defRPr b="1" sz="3000">
                <a:solidFill>
                  <a:schemeClr val="lt1"/>
                </a:solidFill>
              </a:defRPr>
            </a:lvl8pPr>
            <a:lvl9pPr lvl="8" rtl="0" algn="ctr">
              <a:spcBef>
                <a:spcPts val="0"/>
              </a:spcBef>
              <a:spcAft>
                <a:spcPts val="0"/>
              </a:spcAft>
              <a:buClr>
                <a:schemeClr val="lt1"/>
              </a:buClr>
              <a:buSzPts val="3000"/>
              <a:buNone/>
              <a:defRPr b="1" sz="3000">
                <a:solidFill>
                  <a:schemeClr val="lt1"/>
                </a:solidFill>
              </a:defRPr>
            </a:lvl9pPr>
          </a:lstStyle>
          <a:p/>
        </p:txBody>
      </p:sp>
      <p:sp>
        <p:nvSpPr>
          <p:cNvPr id="59" name="Google Shape;59;p16"/>
          <p:cNvSpPr txBox="1"/>
          <p:nvPr>
            <p:ph idx="1" type="subTitle"/>
          </p:nvPr>
        </p:nvSpPr>
        <p:spPr>
          <a:xfrm>
            <a:off x="2481900" y="3945600"/>
            <a:ext cx="4180200" cy="46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1800"/>
              <a:buNone/>
              <a:defRPr sz="1800">
                <a:solidFill>
                  <a:schemeClr val="accent1"/>
                </a:solidFill>
              </a:defRPr>
            </a:lvl2pPr>
            <a:lvl3pPr lvl="2" rtl="0" algn="ctr">
              <a:lnSpc>
                <a:spcPct val="100000"/>
              </a:lnSpc>
              <a:spcBef>
                <a:spcPts val="0"/>
              </a:spcBef>
              <a:spcAft>
                <a:spcPts val="0"/>
              </a:spcAft>
              <a:buClr>
                <a:schemeClr val="accent1"/>
              </a:buClr>
              <a:buSzPts val="1800"/>
              <a:buNone/>
              <a:defRPr sz="1800">
                <a:solidFill>
                  <a:schemeClr val="accent1"/>
                </a:solidFill>
              </a:defRPr>
            </a:lvl3pPr>
            <a:lvl4pPr lvl="3" rtl="0" algn="ctr">
              <a:lnSpc>
                <a:spcPct val="100000"/>
              </a:lnSpc>
              <a:spcBef>
                <a:spcPts val="0"/>
              </a:spcBef>
              <a:spcAft>
                <a:spcPts val="0"/>
              </a:spcAft>
              <a:buClr>
                <a:schemeClr val="accent1"/>
              </a:buClr>
              <a:buSzPts val="1800"/>
              <a:buNone/>
              <a:defRPr sz="1800">
                <a:solidFill>
                  <a:schemeClr val="accent1"/>
                </a:solidFill>
              </a:defRPr>
            </a:lvl4pPr>
            <a:lvl5pPr lvl="4" rtl="0" algn="ctr">
              <a:lnSpc>
                <a:spcPct val="100000"/>
              </a:lnSpc>
              <a:spcBef>
                <a:spcPts val="0"/>
              </a:spcBef>
              <a:spcAft>
                <a:spcPts val="0"/>
              </a:spcAft>
              <a:buClr>
                <a:schemeClr val="accent1"/>
              </a:buClr>
              <a:buSzPts val="1800"/>
              <a:buNone/>
              <a:defRPr sz="1800">
                <a:solidFill>
                  <a:schemeClr val="accent1"/>
                </a:solidFill>
              </a:defRPr>
            </a:lvl5pPr>
            <a:lvl6pPr lvl="5" rtl="0" algn="ctr">
              <a:lnSpc>
                <a:spcPct val="100000"/>
              </a:lnSpc>
              <a:spcBef>
                <a:spcPts val="0"/>
              </a:spcBef>
              <a:spcAft>
                <a:spcPts val="0"/>
              </a:spcAft>
              <a:buClr>
                <a:schemeClr val="accent1"/>
              </a:buClr>
              <a:buSzPts val="1800"/>
              <a:buNone/>
              <a:defRPr sz="1800">
                <a:solidFill>
                  <a:schemeClr val="accent1"/>
                </a:solidFill>
              </a:defRPr>
            </a:lvl6pPr>
            <a:lvl7pPr lvl="6" rtl="0" algn="ctr">
              <a:lnSpc>
                <a:spcPct val="100000"/>
              </a:lnSpc>
              <a:spcBef>
                <a:spcPts val="0"/>
              </a:spcBef>
              <a:spcAft>
                <a:spcPts val="0"/>
              </a:spcAft>
              <a:buClr>
                <a:schemeClr val="accent1"/>
              </a:buClr>
              <a:buSzPts val="1800"/>
              <a:buNone/>
              <a:defRPr sz="1800">
                <a:solidFill>
                  <a:schemeClr val="accent1"/>
                </a:solidFill>
              </a:defRPr>
            </a:lvl7pPr>
            <a:lvl8pPr lvl="7" rtl="0" algn="ctr">
              <a:lnSpc>
                <a:spcPct val="100000"/>
              </a:lnSpc>
              <a:spcBef>
                <a:spcPts val="0"/>
              </a:spcBef>
              <a:spcAft>
                <a:spcPts val="0"/>
              </a:spcAft>
              <a:buClr>
                <a:schemeClr val="accent1"/>
              </a:buClr>
              <a:buSzPts val="1800"/>
              <a:buNone/>
              <a:defRPr sz="1800">
                <a:solidFill>
                  <a:schemeClr val="accent1"/>
                </a:solidFill>
              </a:defRPr>
            </a:lvl8pPr>
            <a:lvl9pPr lvl="8" rtl="0" algn="ctr">
              <a:lnSpc>
                <a:spcPct val="100000"/>
              </a:lnSpc>
              <a:spcBef>
                <a:spcPts val="0"/>
              </a:spcBef>
              <a:spcAft>
                <a:spcPts val="0"/>
              </a:spcAft>
              <a:buClr>
                <a:schemeClr val="accent1"/>
              </a:buClr>
              <a:buSzPts val="1800"/>
              <a:buNone/>
              <a:defRPr sz="1800">
                <a:solidFill>
                  <a:schemeClr val="accent1"/>
                </a:solidFil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wo Columns">
  <p:cSld name="SECTION_TITLE_AND_DESCRIPTION_1">
    <p:bg>
      <p:bgPr>
        <a:blipFill>
          <a:blip r:embed="rId2">
            <a:alphaModFix/>
          </a:blip>
          <a:stretch>
            <a:fillRect/>
          </a:stretch>
        </a:blipFill>
      </p:bgPr>
    </p:bg>
    <p:spTree>
      <p:nvGrpSpPr>
        <p:cNvPr id="60" name="Shape 60"/>
        <p:cNvGrpSpPr/>
        <p:nvPr/>
      </p:nvGrpSpPr>
      <p:grpSpPr>
        <a:xfrm>
          <a:off x="0" y="0"/>
          <a:ext cx="0" cy="0"/>
          <a:chOff x="0" y="0"/>
          <a:chExt cx="0" cy="0"/>
        </a:xfrm>
      </p:grpSpPr>
      <p:sp>
        <p:nvSpPr>
          <p:cNvPr id="61" name="Google Shape;61;p17"/>
          <p:cNvSpPr txBox="1"/>
          <p:nvPr>
            <p:ph type="title"/>
          </p:nvPr>
        </p:nvSpPr>
        <p:spPr>
          <a:xfrm>
            <a:off x="1937338" y="2463175"/>
            <a:ext cx="23901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62" name="Google Shape;62;p17"/>
          <p:cNvSpPr txBox="1"/>
          <p:nvPr>
            <p:ph idx="1" type="subTitle"/>
          </p:nvPr>
        </p:nvSpPr>
        <p:spPr>
          <a:xfrm>
            <a:off x="1937338" y="3148075"/>
            <a:ext cx="23901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63" name="Google Shape;63;p17"/>
          <p:cNvSpPr txBox="1"/>
          <p:nvPr>
            <p:ph idx="2" type="title"/>
          </p:nvPr>
        </p:nvSpPr>
        <p:spPr>
          <a:xfrm>
            <a:off x="4816563" y="2463175"/>
            <a:ext cx="23901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64" name="Google Shape;64;p17"/>
          <p:cNvSpPr txBox="1"/>
          <p:nvPr>
            <p:ph idx="3" type="subTitle"/>
          </p:nvPr>
        </p:nvSpPr>
        <p:spPr>
          <a:xfrm>
            <a:off x="4816563" y="3148075"/>
            <a:ext cx="23901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65" name="Google Shape;65;p17"/>
          <p:cNvSpPr txBox="1"/>
          <p:nvPr>
            <p:ph idx="4"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hree Columns ">
  <p:cSld name="SECTION_TITLE_AND_DESCRIPTION_1_1">
    <p:bg>
      <p:bgPr>
        <a:blipFill>
          <a:blip r:embed="rId2">
            <a:alphaModFix/>
          </a:blip>
          <a:stretch>
            <a:fillRect/>
          </a:stretch>
        </a:blipFill>
      </p:bgPr>
    </p:bg>
    <p:spTree>
      <p:nvGrpSpPr>
        <p:cNvPr id="66" name="Shape 66"/>
        <p:cNvGrpSpPr/>
        <p:nvPr/>
      </p:nvGrpSpPr>
      <p:grpSpPr>
        <a:xfrm>
          <a:off x="0" y="0"/>
          <a:ext cx="0" cy="0"/>
          <a:chOff x="0" y="0"/>
          <a:chExt cx="0" cy="0"/>
        </a:xfrm>
      </p:grpSpPr>
      <p:sp>
        <p:nvSpPr>
          <p:cNvPr id="67" name="Google Shape;67;p18"/>
          <p:cNvSpPr txBox="1"/>
          <p:nvPr>
            <p:ph type="title"/>
          </p:nvPr>
        </p:nvSpPr>
        <p:spPr>
          <a:xfrm>
            <a:off x="3538497" y="27679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68" name="Google Shape;68;p18"/>
          <p:cNvSpPr txBox="1"/>
          <p:nvPr>
            <p:ph idx="1" type="subTitle"/>
          </p:nvPr>
        </p:nvSpPr>
        <p:spPr>
          <a:xfrm>
            <a:off x="3538497" y="34528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69" name="Google Shape;69;p18"/>
          <p:cNvSpPr txBox="1"/>
          <p:nvPr>
            <p:ph idx="2" type="title"/>
          </p:nvPr>
        </p:nvSpPr>
        <p:spPr>
          <a:xfrm>
            <a:off x="6028553" y="27679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70" name="Google Shape;70;p18"/>
          <p:cNvSpPr txBox="1"/>
          <p:nvPr>
            <p:ph idx="3" type="subTitle"/>
          </p:nvPr>
        </p:nvSpPr>
        <p:spPr>
          <a:xfrm>
            <a:off x="6028553" y="34528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71" name="Google Shape;71;p18"/>
          <p:cNvSpPr txBox="1"/>
          <p:nvPr>
            <p:ph idx="4"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72" name="Google Shape;72;p18"/>
          <p:cNvSpPr txBox="1"/>
          <p:nvPr>
            <p:ph idx="5" type="title"/>
          </p:nvPr>
        </p:nvSpPr>
        <p:spPr>
          <a:xfrm>
            <a:off x="1048447" y="27679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73" name="Google Shape;73;p18"/>
          <p:cNvSpPr txBox="1"/>
          <p:nvPr>
            <p:ph idx="6" type="subTitle"/>
          </p:nvPr>
        </p:nvSpPr>
        <p:spPr>
          <a:xfrm>
            <a:off x="1048447" y="34528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p:cSld name="TITLE_1_1_1">
    <p:bg>
      <p:bgPr>
        <a:blipFill>
          <a:blip r:embed="rId2">
            <a:alphaModFix/>
          </a:blip>
          <a:stretch>
            <a:fillRect/>
          </a:stretch>
        </a:blipFill>
      </p:bgPr>
    </p:bg>
    <p:spTree>
      <p:nvGrpSpPr>
        <p:cNvPr id="74" name="Shape 74"/>
        <p:cNvGrpSpPr/>
        <p:nvPr/>
      </p:nvGrpSpPr>
      <p:grpSpPr>
        <a:xfrm>
          <a:off x="0" y="0"/>
          <a:ext cx="0" cy="0"/>
          <a:chOff x="0" y="0"/>
          <a:chExt cx="0" cy="0"/>
        </a:xfrm>
      </p:grpSpPr>
      <p:sp>
        <p:nvSpPr>
          <p:cNvPr id="75" name="Google Shape;75;p19"/>
          <p:cNvSpPr txBox="1"/>
          <p:nvPr>
            <p:ph type="ctrTitle"/>
          </p:nvPr>
        </p:nvSpPr>
        <p:spPr>
          <a:xfrm>
            <a:off x="1273500" y="1369000"/>
            <a:ext cx="6597000" cy="21099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4500"/>
              <a:buNone/>
              <a:defRPr b="1" sz="4500">
                <a:solidFill>
                  <a:schemeClr val="lt1"/>
                </a:solidFill>
              </a:defRPr>
            </a:lvl1pPr>
            <a:lvl2pPr lvl="1" rtl="0" algn="ctr">
              <a:spcBef>
                <a:spcPts val="0"/>
              </a:spcBef>
              <a:spcAft>
                <a:spcPts val="0"/>
              </a:spcAft>
              <a:buClr>
                <a:schemeClr val="lt1"/>
              </a:buClr>
              <a:buSzPts val="3600"/>
              <a:buNone/>
              <a:defRPr b="1" sz="3600">
                <a:solidFill>
                  <a:schemeClr val="lt1"/>
                </a:solidFill>
              </a:defRPr>
            </a:lvl2pPr>
            <a:lvl3pPr lvl="2" rtl="0" algn="ctr">
              <a:spcBef>
                <a:spcPts val="0"/>
              </a:spcBef>
              <a:spcAft>
                <a:spcPts val="0"/>
              </a:spcAft>
              <a:buClr>
                <a:schemeClr val="lt1"/>
              </a:buClr>
              <a:buSzPts val="3600"/>
              <a:buNone/>
              <a:defRPr b="1" sz="3600">
                <a:solidFill>
                  <a:schemeClr val="lt1"/>
                </a:solidFill>
              </a:defRPr>
            </a:lvl3pPr>
            <a:lvl4pPr lvl="3" rtl="0" algn="ctr">
              <a:spcBef>
                <a:spcPts val="0"/>
              </a:spcBef>
              <a:spcAft>
                <a:spcPts val="0"/>
              </a:spcAft>
              <a:buClr>
                <a:schemeClr val="lt1"/>
              </a:buClr>
              <a:buSzPts val="3600"/>
              <a:buNone/>
              <a:defRPr b="1" sz="3600">
                <a:solidFill>
                  <a:schemeClr val="lt1"/>
                </a:solidFill>
              </a:defRPr>
            </a:lvl4pPr>
            <a:lvl5pPr lvl="4" rtl="0" algn="ctr">
              <a:spcBef>
                <a:spcPts val="0"/>
              </a:spcBef>
              <a:spcAft>
                <a:spcPts val="0"/>
              </a:spcAft>
              <a:buClr>
                <a:schemeClr val="lt1"/>
              </a:buClr>
              <a:buSzPts val="3600"/>
              <a:buNone/>
              <a:defRPr b="1" sz="3600">
                <a:solidFill>
                  <a:schemeClr val="lt1"/>
                </a:solidFill>
              </a:defRPr>
            </a:lvl5pPr>
            <a:lvl6pPr lvl="5" rtl="0" algn="ctr">
              <a:spcBef>
                <a:spcPts val="0"/>
              </a:spcBef>
              <a:spcAft>
                <a:spcPts val="0"/>
              </a:spcAft>
              <a:buClr>
                <a:schemeClr val="lt1"/>
              </a:buClr>
              <a:buSzPts val="3600"/>
              <a:buNone/>
              <a:defRPr b="1" sz="3600">
                <a:solidFill>
                  <a:schemeClr val="lt1"/>
                </a:solidFill>
              </a:defRPr>
            </a:lvl6pPr>
            <a:lvl7pPr lvl="6" rtl="0" algn="ctr">
              <a:spcBef>
                <a:spcPts val="0"/>
              </a:spcBef>
              <a:spcAft>
                <a:spcPts val="0"/>
              </a:spcAft>
              <a:buClr>
                <a:schemeClr val="lt1"/>
              </a:buClr>
              <a:buSzPts val="3600"/>
              <a:buNone/>
              <a:defRPr b="1" sz="3600">
                <a:solidFill>
                  <a:schemeClr val="lt1"/>
                </a:solidFill>
              </a:defRPr>
            </a:lvl7pPr>
            <a:lvl8pPr lvl="7" rtl="0" algn="ctr">
              <a:spcBef>
                <a:spcPts val="0"/>
              </a:spcBef>
              <a:spcAft>
                <a:spcPts val="0"/>
              </a:spcAft>
              <a:buClr>
                <a:schemeClr val="lt1"/>
              </a:buClr>
              <a:buSzPts val="3600"/>
              <a:buNone/>
              <a:defRPr b="1" sz="3600">
                <a:solidFill>
                  <a:schemeClr val="lt1"/>
                </a:solidFill>
              </a:defRPr>
            </a:lvl8pPr>
            <a:lvl9pPr lvl="8" rtl="0" algn="ctr">
              <a:spcBef>
                <a:spcPts val="0"/>
              </a:spcBef>
              <a:spcAft>
                <a:spcPts val="0"/>
              </a:spcAft>
              <a:buClr>
                <a:schemeClr val="lt1"/>
              </a:buClr>
              <a:buSzPts val="3600"/>
              <a:buNone/>
              <a:defRPr b="1" sz="3600">
                <a:solidFill>
                  <a:schemeClr val="lt1"/>
                </a:solidFill>
              </a:defRPr>
            </a:lvl9pPr>
          </a:lstStyle>
          <a:p/>
        </p:txBody>
      </p:sp>
      <p:sp>
        <p:nvSpPr>
          <p:cNvPr id="76" name="Google Shape;76;p19"/>
          <p:cNvSpPr txBox="1"/>
          <p:nvPr>
            <p:ph idx="1" type="subTitle"/>
          </p:nvPr>
        </p:nvSpPr>
        <p:spPr>
          <a:xfrm>
            <a:off x="2481900" y="2519525"/>
            <a:ext cx="4180200" cy="46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1800"/>
              <a:buNone/>
              <a:defRPr sz="1800">
                <a:solidFill>
                  <a:schemeClr val="accent1"/>
                </a:solidFill>
              </a:defRPr>
            </a:lvl2pPr>
            <a:lvl3pPr lvl="2" rtl="0" algn="ctr">
              <a:lnSpc>
                <a:spcPct val="100000"/>
              </a:lnSpc>
              <a:spcBef>
                <a:spcPts val="0"/>
              </a:spcBef>
              <a:spcAft>
                <a:spcPts val="0"/>
              </a:spcAft>
              <a:buClr>
                <a:schemeClr val="accent1"/>
              </a:buClr>
              <a:buSzPts val="1800"/>
              <a:buNone/>
              <a:defRPr sz="1800">
                <a:solidFill>
                  <a:schemeClr val="accent1"/>
                </a:solidFill>
              </a:defRPr>
            </a:lvl3pPr>
            <a:lvl4pPr lvl="3" rtl="0" algn="ctr">
              <a:lnSpc>
                <a:spcPct val="100000"/>
              </a:lnSpc>
              <a:spcBef>
                <a:spcPts val="0"/>
              </a:spcBef>
              <a:spcAft>
                <a:spcPts val="0"/>
              </a:spcAft>
              <a:buClr>
                <a:schemeClr val="accent1"/>
              </a:buClr>
              <a:buSzPts val="1800"/>
              <a:buNone/>
              <a:defRPr sz="1800">
                <a:solidFill>
                  <a:schemeClr val="accent1"/>
                </a:solidFill>
              </a:defRPr>
            </a:lvl4pPr>
            <a:lvl5pPr lvl="4" rtl="0" algn="ctr">
              <a:lnSpc>
                <a:spcPct val="100000"/>
              </a:lnSpc>
              <a:spcBef>
                <a:spcPts val="0"/>
              </a:spcBef>
              <a:spcAft>
                <a:spcPts val="0"/>
              </a:spcAft>
              <a:buClr>
                <a:schemeClr val="accent1"/>
              </a:buClr>
              <a:buSzPts val="1800"/>
              <a:buNone/>
              <a:defRPr sz="1800">
                <a:solidFill>
                  <a:schemeClr val="accent1"/>
                </a:solidFill>
              </a:defRPr>
            </a:lvl5pPr>
            <a:lvl6pPr lvl="5" rtl="0" algn="ctr">
              <a:lnSpc>
                <a:spcPct val="100000"/>
              </a:lnSpc>
              <a:spcBef>
                <a:spcPts val="0"/>
              </a:spcBef>
              <a:spcAft>
                <a:spcPts val="0"/>
              </a:spcAft>
              <a:buClr>
                <a:schemeClr val="accent1"/>
              </a:buClr>
              <a:buSzPts val="1800"/>
              <a:buNone/>
              <a:defRPr sz="1800">
                <a:solidFill>
                  <a:schemeClr val="accent1"/>
                </a:solidFill>
              </a:defRPr>
            </a:lvl6pPr>
            <a:lvl7pPr lvl="6" rtl="0" algn="ctr">
              <a:lnSpc>
                <a:spcPct val="100000"/>
              </a:lnSpc>
              <a:spcBef>
                <a:spcPts val="0"/>
              </a:spcBef>
              <a:spcAft>
                <a:spcPts val="0"/>
              </a:spcAft>
              <a:buClr>
                <a:schemeClr val="accent1"/>
              </a:buClr>
              <a:buSzPts val="1800"/>
              <a:buNone/>
              <a:defRPr sz="1800">
                <a:solidFill>
                  <a:schemeClr val="accent1"/>
                </a:solidFill>
              </a:defRPr>
            </a:lvl7pPr>
            <a:lvl8pPr lvl="7" rtl="0" algn="ctr">
              <a:lnSpc>
                <a:spcPct val="100000"/>
              </a:lnSpc>
              <a:spcBef>
                <a:spcPts val="0"/>
              </a:spcBef>
              <a:spcAft>
                <a:spcPts val="0"/>
              </a:spcAft>
              <a:buClr>
                <a:schemeClr val="accent1"/>
              </a:buClr>
              <a:buSzPts val="1800"/>
              <a:buNone/>
              <a:defRPr sz="1800">
                <a:solidFill>
                  <a:schemeClr val="accent1"/>
                </a:solidFill>
              </a:defRPr>
            </a:lvl8pPr>
            <a:lvl9pPr lvl="8" rtl="0" algn="ctr">
              <a:lnSpc>
                <a:spcPct val="100000"/>
              </a:lnSpc>
              <a:spcBef>
                <a:spcPts val="0"/>
              </a:spcBef>
              <a:spcAft>
                <a:spcPts val="0"/>
              </a:spcAft>
              <a:buClr>
                <a:schemeClr val="accent1"/>
              </a:buClr>
              <a:buSzPts val="1800"/>
              <a:buNone/>
              <a:defRPr sz="1800">
                <a:solidFill>
                  <a:schemeClr val="accent1"/>
                </a:solidFill>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p:cSld name="CAPTION_ONLY_1">
    <p:bg>
      <p:bgPr>
        <a:blipFill>
          <a:blip r:embed="rId2">
            <a:alphaModFix/>
          </a:blip>
          <a:stretch>
            <a:fillRect/>
          </a:stretch>
        </a:blipFill>
      </p:bgPr>
    </p:bg>
    <p:spTree>
      <p:nvGrpSpPr>
        <p:cNvPr id="77" name="Shape 77"/>
        <p:cNvGrpSpPr/>
        <p:nvPr/>
      </p:nvGrpSpPr>
      <p:grpSpPr>
        <a:xfrm>
          <a:off x="0" y="0"/>
          <a:ext cx="0" cy="0"/>
          <a:chOff x="0" y="0"/>
          <a:chExt cx="0" cy="0"/>
        </a:xfrm>
      </p:grpSpPr>
      <p:sp>
        <p:nvSpPr>
          <p:cNvPr id="78" name="Google Shape;78;p20"/>
          <p:cNvSpPr txBox="1"/>
          <p:nvPr>
            <p:ph type="title"/>
          </p:nvPr>
        </p:nvSpPr>
        <p:spPr>
          <a:xfrm>
            <a:off x="938500" y="445025"/>
            <a:ext cx="47022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blipFill>
          <a:blip r:embed="rId2">
            <a:alphaModFix/>
          </a:blip>
          <a:stretch>
            <a:fillRect/>
          </a:stretch>
        </a:blipFill>
      </p:bgPr>
    </p:bg>
    <p:spTree>
      <p:nvGrpSpPr>
        <p:cNvPr id="11" name="Shape 11"/>
        <p:cNvGrpSpPr/>
        <p:nvPr/>
      </p:nvGrpSpPr>
      <p:grpSpPr>
        <a:xfrm>
          <a:off x="0" y="0"/>
          <a:ext cx="0" cy="0"/>
          <a:chOff x="0" y="0"/>
          <a:chExt cx="0" cy="0"/>
        </a:xfrm>
      </p:grpSpPr>
      <p:sp>
        <p:nvSpPr>
          <p:cNvPr id="12" name="Google Shape;12;p3"/>
          <p:cNvSpPr txBox="1"/>
          <p:nvPr>
            <p:ph type="title"/>
          </p:nvPr>
        </p:nvSpPr>
        <p:spPr>
          <a:xfrm>
            <a:off x="3762670" y="3177750"/>
            <a:ext cx="3068700" cy="598800"/>
          </a:xfrm>
          <a:prstGeom prst="rect">
            <a:avLst/>
          </a:prstGeom>
        </p:spPr>
        <p:txBody>
          <a:bodyPr anchorCtr="0" anchor="b"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3" name="Google Shape;13;p3"/>
          <p:cNvSpPr txBox="1"/>
          <p:nvPr>
            <p:ph hasCustomPrompt="1" idx="2" type="title"/>
          </p:nvPr>
        </p:nvSpPr>
        <p:spPr>
          <a:xfrm>
            <a:off x="1048270" y="3287500"/>
            <a:ext cx="2412900" cy="931500"/>
          </a:xfrm>
          <a:prstGeom prst="rect">
            <a:avLst/>
          </a:prstGeom>
          <a:effectLst>
            <a:outerShdw blurRad="114300" rotWithShape="0" algn="bl" dir="6360000" dist="28575">
              <a:schemeClr val="accent1">
                <a:alpha val="50000"/>
              </a:schemeClr>
            </a:outerShdw>
          </a:effectLst>
        </p:spPr>
        <p:txBody>
          <a:bodyPr anchorCtr="0" anchor="ctr" bIns="91425" lIns="91425" spcFirstLastPara="1" rIns="91425" wrap="square" tIns="91425">
            <a:noAutofit/>
          </a:bodyPr>
          <a:lstStyle>
            <a:lvl1pPr lvl="0" rtl="0" algn="r">
              <a:spcBef>
                <a:spcPts val="0"/>
              </a:spcBef>
              <a:spcAft>
                <a:spcPts val="0"/>
              </a:spcAft>
              <a:buClr>
                <a:schemeClr val="lt1"/>
              </a:buClr>
              <a:buSzPts val="6000"/>
              <a:buNone/>
              <a:defRPr sz="6000">
                <a:solidFill>
                  <a:schemeClr val="lt1"/>
                </a:solidFill>
              </a:defRPr>
            </a:lvl1pPr>
            <a:lvl2pPr lvl="1" rtl="0" algn="ctr">
              <a:spcBef>
                <a:spcPts val="0"/>
              </a:spcBef>
              <a:spcAft>
                <a:spcPts val="0"/>
              </a:spcAft>
              <a:buClr>
                <a:schemeClr val="lt1"/>
              </a:buClr>
              <a:buSzPts val="7200"/>
              <a:buNone/>
              <a:defRPr sz="7200">
                <a:solidFill>
                  <a:schemeClr val="lt1"/>
                </a:solidFill>
              </a:defRPr>
            </a:lvl2pPr>
            <a:lvl3pPr lvl="2" rtl="0" algn="ctr">
              <a:spcBef>
                <a:spcPts val="0"/>
              </a:spcBef>
              <a:spcAft>
                <a:spcPts val="0"/>
              </a:spcAft>
              <a:buClr>
                <a:schemeClr val="lt1"/>
              </a:buClr>
              <a:buSzPts val="7200"/>
              <a:buNone/>
              <a:defRPr sz="7200">
                <a:solidFill>
                  <a:schemeClr val="lt1"/>
                </a:solidFill>
              </a:defRPr>
            </a:lvl3pPr>
            <a:lvl4pPr lvl="3" rtl="0" algn="ctr">
              <a:spcBef>
                <a:spcPts val="0"/>
              </a:spcBef>
              <a:spcAft>
                <a:spcPts val="0"/>
              </a:spcAft>
              <a:buClr>
                <a:schemeClr val="lt1"/>
              </a:buClr>
              <a:buSzPts val="7200"/>
              <a:buNone/>
              <a:defRPr sz="7200">
                <a:solidFill>
                  <a:schemeClr val="lt1"/>
                </a:solidFill>
              </a:defRPr>
            </a:lvl4pPr>
            <a:lvl5pPr lvl="4" rtl="0" algn="ctr">
              <a:spcBef>
                <a:spcPts val="0"/>
              </a:spcBef>
              <a:spcAft>
                <a:spcPts val="0"/>
              </a:spcAft>
              <a:buClr>
                <a:schemeClr val="lt1"/>
              </a:buClr>
              <a:buSzPts val="7200"/>
              <a:buNone/>
              <a:defRPr sz="7200">
                <a:solidFill>
                  <a:schemeClr val="lt1"/>
                </a:solidFill>
              </a:defRPr>
            </a:lvl5pPr>
            <a:lvl6pPr lvl="5" rtl="0" algn="ctr">
              <a:spcBef>
                <a:spcPts val="0"/>
              </a:spcBef>
              <a:spcAft>
                <a:spcPts val="0"/>
              </a:spcAft>
              <a:buClr>
                <a:schemeClr val="lt1"/>
              </a:buClr>
              <a:buSzPts val="7200"/>
              <a:buNone/>
              <a:defRPr sz="7200">
                <a:solidFill>
                  <a:schemeClr val="lt1"/>
                </a:solidFill>
              </a:defRPr>
            </a:lvl6pPr>
            <a:lvl7pPr lvl="6" rtl="0" algn="ctr">
              <a:spcBef>
                <a:spcPts val="0"/>
              </a:spcBef>
              <a:spcAft>
                <a:spcPts val="0"/>
              </a:spcAft>
              <a:buClr>
                <a:schemeClr val="lt1"/>
              </a:buClr>
              <a:buSzPts val="7200"/>
              <a:buNone/>
              <a:defRPr sz="7200">
                <a:solidFill>
                  <a:schemeClr val="lt1"/>
                </a:solidFill>
              </a:defRPr>
            </a:lvl7pPr>
            <a:lvl8pPr lvl="7" rtl="0" algn="ctr">
              <a:spcBef>
                <a:spcPts val="0"/>
              </a:spcBef>
              <a:spcAft>
                <a:spcPts val="0"/>
              </a:spcAft>
              <a:buClr>
                <a:schemeClr val="lt1"/>
              </a:buClr>
              <a:buSzPts val="7200"/>
              <a:buNone/>
              <a:defRPr sz="7200">
                <a:solidFill>
                  <a:schemeClr val="lt1"/>
                </a:solidFill>
              </a:defRPr>
            </a:lvl8pPr>
            <a:lvl9pPr lvl="8" rtl="0" algn="ctr">
              <a:spcBef>
                <a:spcPts val="0"/>
              </a:spcBef>
              <a:spcAft>
                <a:spcPts val="0"/>
              </a:spcAft>
              <a:buClr>
                <a:schemeClr val="lt1"/>
              </a:buClr>
              <a:buSzPts val="7200"/>
              <a:buNone/>
              <a:defRPr sz="7200">
                <a:solidFill>
                  <a:schemeClr val="lt1"/>
                </a:solidFill>
              </a:defRPr>
            </a:lvl9pPr>
          </a:lstStyle>
          <a:p>
            <a:r>
              <a:t>xx%</a:t>
            </a:r>
          </a:p>
        </p:txBody>
      </p:sp>
      <p:sp>
        <p:nvSpPr>
          <p:cNvPr id="14" name="Google Shape;14;p3"/>
          <p:cNvSpPr txBox="1"/>
          <p:nvPr>
            <p:ph idx="1" type="subTitle"/>
          </p:nvPr>
        </p:nvSpPr>
        <p:spPr>
          <a:xfrm>
            <a:off x="3762670" y="3720650"/>
            <a:ext cx="3068700" cy="464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1"/>
              </a:buClr>
              <a:buSzPts val="1400"/>
              <a:buNone/>
              <a:defRPr sz="1400">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1">
  <p:cSld name="CAPTION_ONLY_1_1">
    <p:bg>
      <p:bgPr>
        <a:blipFill>
          <a:blip r:embed="rId2">
            <a:alphaModFix/>
          </a:blip>
          <a:stretch>
            <a:fillRect/>
          </a:stretch>
        </a:blipFill>
      </p:bgPr>
    </p:bg>
    <p:spTree>
      <p:nvGrpSpPr>
        <p:cNvPr id="79" name="Shape 79"/>
        <p:cNvGrpSpPr/>
        <p:nvPr/>
      </p:nvGrpSpPr>
      <p:grpSpPr>
        <a:xfrm>
          <a:off x="0" y="0"/>
          <a:ext cx="0" cy="0"/>
          <a:chOff x="0" y="0"/>
          <a:chExt cx="0" cy="0"/>
        </a:xfrm>
      </p:grpSpPr>
      <p:sp>
        <p:nvSpPr>
          <p:cNvPr id="80" name="Google Shape;80;p21"/>
          <p:cNvSpPr txBox="1"/>
          <p:nvPr>
            <p:ph type="title"/>
          </p:nvPr>
        </p:nvSpPr>
        <p:spPr>
          <a:xfrm>
            <a:off x="938500" y="445025"/>
            <a:ext cx="47022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2">
  <p:cSld name="CAPTION_ONLY_1_1_1">
    <p:bg>
      <p:bgPr>
        <a:blipFill>
          <a:blip r:embed="rId2">
            <a:alphaModFix/>
          </a:blip>
          <a:stretch>
            <a:fillRect/>
          </a:stretch>
        </a:blipFill>
      </p:bgPr>
    </p:bg>
    <p:spTree>
      <p:nvGrpSpPr>
        <p:cNvPr id="81" name="Shape 81"/>
        <p:cNvGrpSpPr/>
        <p:nvPr/>
      </p:nvGrpSpPr>
      <p:grpSpPr>
        <a:xfrm>
          <a:off x="0" y="0"/>
          <a:ext cx="0" cy="0"/>
          <a:chOff x="0" y="0"/>
          <a:chExt cx="0" cy="0"/>
        </a:xfrm>
      </p:grpSpPr>
      <p:sp>
        <p:nvSpPr>
          <p:cNvPr id="82" name="Google Shape;82;p22"/>
          <p:cNvSpPr txBox="1"/>
          <p:nvPr>
            <p:ph type="title"/>
          </p:nvPr>
        </p:nvSpPr>
        <p:spPr>
          <a:xfrm>
            <a:off x="938500" y="445025"/>
            <a:ext cx="47022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3">
  <p:cSld name="CAPTION_ONLY_1_1_1_2">
    <p:bg>
      <p:bgPr>
        <a:blipFill>
          <a:blip r:embed="rId2">
            <a:alphaModFix/>
          </a:blip>
          <a:stretch>
            <a:fillRect/>
          </a:stretch>
        </a:blipFill>
      </p:bgPr>
    </p:bg>
    <p:spTree>
      <p:nvGrpSpPr>
        <p:cNvPr id="83" name="Shape 83"/>
        <p:cNvGrpSpPr/>
        <p:nvPr/>
      </p:nvGrpSpPr>
      <p:grpSpPr>
        <a:xfrm>
          <a:off x="0" y="0"/>
          <a:ext cx="0" cy="0"/>
          <a:chOff x="0" y="0"/>
          <a:chExt cx="0" cy="0"/>
        </a:xfrm>
      </p:grpSpPr>
      <p:sp>
        <p:nvSpPr>
          <p:cNvPr id="84" name="Google Shape;84;p23"/>
          <p:cNvSpPr txBox="1"/>
          <p:nvPr>
            <p:ph type="title"/>
          </p:nvPr>
        </p:nvSpPr>
        <p:spPr>
          <a:xfrm>
            <a:off x="938500" y="445025"/>
            <a:ext cx="47022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wo Lists">
  <p:cSld name="SECTION_TITLE_AND_DESCRIPTION_1_3">
    <p:bg>
      <p:bgPr>
        <a:blipFill>
          <a:blip r:embed="rId2">
            <a:alphaModFix/>
          </a:blip>
          <a:stretch>
            <a:fillRect/>
          </a:stretch>
        </a:blipFill>
      </p:bgPr>
    </p:bg>
    <p:spTree>
      <p:nvGrpSpPr>
        <p:cNvPr id="85" name="Shape 85"/>
        <p:cNvGrpSpPr/>
        <p:nvPr/>
      </p:nvGrpSpPr>
      <p:grpSpPr>
        <a:xfrm>
          <a:off x="0" y="0"/>
          <a:ext cx="0" cy="0"/>
          <a:chOff x="0" y="0"/>
          <a:chExt cx="0" cy="0"/>
        </a:xfrm>
      </p:grpSpPr>
      <p:sp>
        <p:nvSpPr>
          <p:cNvPr id="86" name="Google Shape;86;p24"/>
          <p:cNvSpPr txBox="1"/>
          <p:nvPr>
            <p:ph type="title"/>
          </p:nvPr>
        </p:nvSpPr>
        <p:spPr>
          <a:xfrm>
            <a:off x="938500" y="445025"/>
            <a:ext cx="49647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87" name="Google Shape;87;p24"/>
          <p:cNvSpPr txBox="1"/>
          <p:nvPr>
            <p:ph idx="1" type="body"/>
          </p:nvPr>
        </p:nvSpPr>
        <p:spPr>
          <a:xfrm>
            <a:off x="1067241" y="2651775"/>
            <a:ext cx="3258900" cy="17955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0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88" name="Google Shape;88;p24"/>
          <p:cNvSpPr txBox="1"/>
          <p:nvPr>
            <p:ph idx="2" type="body"/>
          </p:nvPr>
        </p:nvSpPr>
        <p:spPr>
          <a:xfrm>
            <a:off x="4673852" y="2651775"/>
            <a:ext cx="3258900" cy="17955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0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89" name="Google Shape;89;p24"/>
          <p:cNvSpPr txBox="1"/>
          <p:nvPr>
            <p:ph idx="3" type="title"/>
          </p:nvPr>
        </p:nvSpPr>
        <p:spPr>
          <a:xfrm>
            <a:off x="1213499" y="1955125"/>
            <a:ext cx="3258900" cy="5484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90" name="Google Shape;90;p24"/>
          <p:cNvSpPr txBox="1"/>
          <p:nvPr>
            <p:ph idx="4" type="title"/>
          </p:nvPr>
        </p:nvSpPr>
        <p:spPr>
          <a:xfrm>
            <a:off x="4820099" y="1955125"/>
            <a:ext cx="3258900" cy="5484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Four Columns">
  <p:cSld name="TITLE_1_1_2">
    <p:bg>
      <p:bgPr>
        <a:blipFill>
          <a:blip r:embed="rId2">
            <a:alphaModFix/>
          </a:blip>
          <a:stretch>
            <a:fillRect/>
          </a:stretch>
        </a:blipFill>
      </p:bgPr>
    </p:bg>
    <p:spTree>
      <p:nvGrpSpPr>
        <p:cNvPr id="91" name="Shape 91"/>
        <p:cNvGrpSpPr/>
        <p:nvPr/>
      </p:nvGrpSpPr>
      <p:grpSpPr>
        <a:xfrm>
          <a:off x="0" y="0"/>
          <a:ext cx="0" cy="0"/>
          <a:chOff x="0" y="0"/>
          <a:chExt cx="0" cy="0"/>
        </a:xfrm>
      </p:grpSpPr>
      <p:sp>
        <p:nvSpPr>
          <p:cNvPr id="92" name="Google Shape;92;p25"/>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93" name="Google Shape;93;p25"/>
          <p:cNvSpPr txBox="1"/>
          <p:nvPr>
            <p:ph idx="2" type="title"/>
          </p:nvPr>
        </p:nvSpPr>
        <p:spPr>
          <a:xfrm>
            <a:off x="898386" y="3052625"/>
            <a:ext cx="16716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94" name="Google Shape;94;p25"/>
          <p:cNvSpPr txBox="1"/>
          <p:nvPr>
            <p:ph idx="1" type="subTitle"/>
          </p:nvPr>
        </p:nvSpPr>
        <p:spPr>
          <a:xfrm>
            <a:off x="898389" y="3558837"/>
            <a:ext cx="1671600" cy="115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95" name="Google Shape;95;p25"/>
          <p:cNvSpPr txBox="1"/>
          <p:nvPr>
            <p:ph idx="3" type="title"/>
          </p:nvPr>
        </p:nvSpPr>
        <p:spPr>
          <a:xfrm>
            <a:off x="2790261" y="3052625"/>
            <a:ext cx="16716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96" name="Google Shape;96;p25"/>
          <p:cNvSpPr txBox="1"/>
          <p:nvPr>
            <p:ph idx="4" type="subTitle"/>
          </p:nvPr>
        </p:nvSpPr>
        <p:spPr>
          <a:xfrm>
            <a:off x="2790264" y="3558837"/>
            <a:ext cx="1671600" cy="115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97" name="Google Shape;97;p25"/>
          <p:cNvSpPr txBox="1"/>
          <p:nvPr>
            <p:ph idx="5" type="title"/>
          </p:nvPr>
        </p:nvSpPr>
        <p:spPr>
          <a:xfrm>
            <a:off x="4682136" y="3052625"/>
            <a:ext cx="16716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98" name="Google Shape;98;p25"/>
          <p:cNvSpPr txBox="1"/>
          <p:nvPr>
            <p:ph idx="6" type="subTitle"/>
          </p:nvPr>
        </p:nvSpPr>
        <p:spPr>
          <a:xfrm>
            <a:off x="4682139" y="3558837"/>
            <a:ext cx="1671600" cy="115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99" name="Google Shape;99;p25"/>
          <p:cNvSpPr txBox="1"/>
          <p:nvPr>
            <p:ph idx="7" type="title"/>
          </p:nvPr>
        </p:nvSpPr>
        <p:spPr>
          <a:xfrm>
            <a:off x="6574011" y="3052625"/>
            <a:ext cx="16716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00" name="Google Shape;100;p25"/>
          <p:cNvSpPr txBox="1"/>
          <p:nvPr>
            <p:ph idx="8" type="subTitle"/>
          </p:nvPr>
        </p:nvSpPr>
        <p:spPr>
          <a:xfrm>
            <a:off x="6574014" y="3558837"/>
            <a:ext cx="1671600" cy="115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Numbers">
  <p:cSld name="CAPTION_ONLY_1_1_1_1">
    <p:bg>
      <p:bgPr>
        <a:blipFill>
          <a:blip r:embed="rId2">
            <a:alphaModFix/>
          </a:blip>
          <a:stretch>
            <a:fillRect/>
          </a:stretch>
        </a:blipFill>
      </p:bgPr>
    </p:bg>
    <p:spTree>
      <p:nvGrpSpPr>
        <p:cNvPr id="101" name="Shape 101"/>
        <p:cNvGrpSpPr/>
        <p:nvPr/>
      </p:nvGrpSpPr>
      <p:grpSpPr>
        <a:xfrm>
          <a:off x="0" y="0"/>
          <a:ext cx="0" cy="0"/>
          <a:chOff x="0" y="0"/>
          <a:chExt cx="0" cy="0"/>
        </a:xfrm>
      </p:grpSpPr>
      <p:sp>
        <p:nvSpPr>
          <p:cNvPr id="102" name="Google Shape;102;p26"/>
          <p:cNvSpPr txBox="1"/>
          <p:nvPr>
            <p:ph hasCustomPrompt="1" type="title"/>
          </p:nvPr>
        </p:nvSpPr>
        <p:spPr>
          <a:xfrm>
            <a:off x="4996800" y="661843"/>
            <a:ext cx="31593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4800"/>
              <a:buNone/>
              <a:defRPr sz="48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03" name="Google Shape;103;p26"/>
          <p:cNvSpPr txBox="1"/>
          <p:nvPr>
            <p:ph idx="1" type="subTitle"/>
          </p:nvPr>
        </p:nvSpPr>
        <p:spPr>
          <a:xfrm>
            <a:off x="4911000" y="1265850"/>
            <a:ext cx="3330900" cy="417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2100"/>
              <a:buNone/>
              <a:defRPr sz="2100">
                <a:solidFill>
                  <a:schemeClr val="accent1"/>
                </a:solidFill>
              </a:defRPr>
            </a:lvl2pPr>
            <a:lvl3pPr lvl="2" rtl="0" algn="ctr">
              <a:lnSpc>
                <a:spcPct val="100000"/>
              </a:lnSpc>
              <a:spcBef>
                <a:spcPts val="0"/>
              </a:spcBef>
              <a:spcAft>
                <a:spcPts val="0"/>
              </a:spcAft>
              <a:buClr>
                <a:schemeClr val="accent1"/>
              </a:buClr>
              <a:buSzPts val="2100"/>
              <a:buNone/>
              <a:defRPr sz="2100">
                <a:solidFill>
                  <a:schemeClr val="accent1"/>
                </a:solidFill>
              </a:defRPr>
            </a:lvl3pPr>
            <a:lvl4pPr lvl="3" rtl="0" algn="ctr">
              <a:lnSpc>
                <a:spcPct val="100000"/>
              </a:lnSpc>
              <a:spcBef>
                <a:spcPts val="0"/>
              </a:spcBef>
              <a:spcAft>
                <a:spcPts val="0"/>
              </a:spcAft>
              <a:buClr>
                <a:schemeClr val="accent1"/>
              </a:buClr>
              <a:buSzPts val="2100"/>
              <a:buNone/>
              <a:defRPr sz="2100">
                <a:solidFill>
                  <a:schemeClr val="accent1"/>
                </a:solidFill>
              </a:defRPr>
            </a:lvl4pPr>
            <a:lvl5pPr lvl="4" rtl="0" algn="ctr">
              <a:lnSpc>
                <a:spcPct val="100000"/>
              </a:lnSpc>
              <a:spcBef>
                <a:spcPts val="0"/>
              </a:spcBef>
              <a:spcAft>
                <a:spcPts val="0"/>
              </a:spcAft>
              <a:buClr>
                <a:schemeClr val="accent1"/>
              </a:buClr>
              <a:buSzPts val="2100"/>
              <a:buNone/>
              <a:defRPr sz="2100">
                <a:solidFill>
                  <a:schemeClr val="accent1"/>
                </a:solidFill>
              </a:defRPr>
            </a:lvl5pPr>
            <a:lvl6pPr lvl="5" rtl="0" algn="ctr">
              <a:lnSpc>
                <a:spcPct val="100000"/>
              </a:lnSpc>
              <a:spcBef>
                <a:spcPts val="0"/>
              </a:spcBef>
              <a:spcAft>
                <a:spcPts val="0"/>
              </a:spcAft>
              <a:buClr>
                <a:schemeClr val="accent1"/>
              </a:buClr>
              <a:buSzPts val="2100"/>
              <a:buNone/>
              <a:defRPr sz="2100">
                <a:solidFill>
                  <a:schemeClr val="accent1"/>
                </a:solidFill>
              </a:defRPr>
            </a:lvl6pPr>
            <a:lvl7pPr lvl="6" rtl="0" algn="ctr">
              <a:lnSpc>
                <a:spcPct val="100000"/>
              </a:lnSpc>
              <a:spcBef>
                <a:spcPts val="0"/>
              </a:spcBef>
              <a:spcAft>
                <a:spcPts val="0"/>
              </a:spcAft>
              <a:buClr>
                <a:schemeClr val="accent1"/>
              </a:buClr>
              <a:buSzPts val="2100"/>
              <a:buNone/>
              <a:defRPr sz="2100">
                <a:solidFill>
                  <a:schemeClr val="accent1"/>
                </a:solidFill>
              </a:defRPr>
            </a:lvl7pPr>
            <a:lvl8pPr lvl="7" rtl="0" algn="ctr">
              <a:lnSpc>
                <a:spcPct val="100000"/>
              </a:lnSpc>
              <a:spcBef>
                <a:spcPts val="0"/>
              </a:spcBef>
              <a:spcAft>
                <a:spcPts val="0"/>
              </a:spcAft>
              <a:buClr>
                <a:schemeClr val="accent1"/>
              </a:buClr>
              <a:buSzPts val="2100"/>
              <a:buNone/>
              <a:defRPr sz="2100">
                <a:solidFill>
                  <a:schemeClr val="accent1"/>
                </a:solidFill>
              </a:defRPr>
            </a:lvl8pPr>
            <a:lvl9pPr lvl="8" rtl="0" algn="ctr">
              <a:lnSpc>
                <a:spcPct val="100000"/>
              </a:lnSpc>
              <a:spcBef>
                <a:spcPts val="0"/>
              </a:spcBef>
              <a:spcAft>
                <a:spcPts val="0"/>
              </a:spcAft>
              <a:buClr>
                <a:schemeClr val="accent1"/>
              </a:buClr>
              <a:buSzPts val="2100"/>
              <a:buNone/>
              <a:defRPr sz="2100">
                <a:solidFill>
                  <a:schemeClr val="accent1"/>
                </a:solidFill>
              </a:defRPr>
            </a:lvl9pPr>
          </a:lstStyle>
          <a:p/>
        </p:txBody>
      </p:sp>
      <p:sp>
        <p:nvSpPr>
          <p:cNvPr id="104" name="Google Shape;104;p26"/>
          <p:cNvSpPr txBox="1"/>
          <p:nvPr>
            <p:ph hasCustomPrompt="1" idx="2" type="title"/>
          </p:nvPr>
        </p:nvSpPr>
        <p:spPr>
          <a:xfrm>
            <a:off x="4996800" y="2099193"/>
            <a:ext cx="31593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4800"/>
              <a:buNone/>
              <a:defRPr sz="48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05" name="Google Shape;105;p26"/>
          <p:cNvSpPr txBox="1"/>
          <p:nvPr>
            <p:ph idx="3" type="subTitle"/>
          </p:nvPr>
        </p:nvSpPr>
        <p:spPr>
          <a:xfrm>
            <a:off x="4911000" y="2703200"/>
            <a:ext cx="3330900" cy="417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2100"/>
              <a:buNone/>
              <a:defRPr sz="2100">
                <a:solidFill>
                  <a:schemeClr val="accent1"/>
                </a:solidFill>
              </a:defRPr>
            </a:lvl2pPr>
            <a:lvl3pPr lvl="2" rtl="0" algn="ctr">
              <a:lnSpc>
                <a:spcPct val="100000"/>
              </a:lnSpc>
              <a:spcBef>
                <a:spcPts val="0"/>
              </a:spcBef>
              <a:spcAft>
                <a:spcPts val="0"/>
              </a:spcAft>
              <a:buClr>
                <a:schemeClr val="accent1"/>
              </a:buClr>
              <a:buSzPts val="2100"/>
              <a:buNone/>
              <a:defRPr sz="2100">
                <a:solidFill>
                  <a:schemeClr val="accent1"/>
                </a:solidFill>
              </a:defRPr>
            </a:lvl3pPr>
            <a:lvl4pPr lvl="3" rtl="0" algn="ctr">
              <a:lnSpc>
                <a:spcPct val="100000"/>
              </a:lnSpc>
              <a:spcBef>
                <a:spcPts val="0"/>
              </a:spcBef>
              <a:spcAft>
                <a:spcPts val="0"/>
              </a:spcAft>
              <a:buClr>
                <a:schemeClr val="accent1"/>
              </a:buClr>
              <a:buSzPts val="2100"/>
              <a:buNone/>
              <a:defRPr sz="2100">
                <a:solidFill>
                  <a:schemeClr val="accent1"/>
                </a:solidFill>
              </a:defRPr>
            </a:lvl4pPr>
            <a:lvl5pPr lvl="4" rtl="0" algn="ctr">
              <a:lnSpc>
                <a:spcPct val="100000"/>
              </a:lnSpc>
              <a:spcBef>
                <a:spcPts val="0"/>
              </a:spcBef>
              <a:spcAft>
                <a:spcPts val="0"/>
              </a:spcAft>
              <a:buClr>
                <a:schemeClr val="accent1"/>
              </a:buClr>
              <a:buSzPts val="2100"/>
              <a:buNone/>
              <a:defRPr sz="2100">
                <a:solidFill>
                  <a:schemeClr val="accent1"/>
                </a:solidFill>
              </a:defRPr>
            </a:lvl5pPr>
            <a:lvl6pPr lvl="5" rtl="0" algn="ctr">
              <a:lnSpc>
                <a:spcPct val="100000"/>
              </a:lnSpc>
              <a:spcBef>
                <a:spcPts val="0"/>
              </a:spcBef>
              <a:spcAft>
                <a:spcPts val="0"/>
              </a:spcAft>
              <a:buClr>
                <a:schemeClr val="accent1"/>
              </a:buClr>
              <a:buSzPts val="2100"/>
              <a:buNone/>
              <a:defRPr sz="2100">
                <a:solidFill>
                  <a:schemeClr val="accent1"/>
                </a:solidFill>
              </a:defRPr>
            </a:lvl6pPr>
            <a:lvl7pPr lvl="6" rtl="0" algn="ctr">
              <a:lnSpc>
                <a:spcPct val="100000"/>
              </a:lnSpc>
              <a:spcBef>
                <a:spcPts val="0"/>
              </a:spcBef>
              <a:spcAft>
                <a:spcPts val="0"/>
              </a:spcAft>
              <a:buClr>
                <a:schemeClr val="accent1"/>
              </a:buClr>
              <a:buSzPts val="2100"/>
              <a:buNone/>
              <a:defRPr sz="2100">
                <a:solidFill>
                  <a:schemeClr val="accent1"/>
                </a:solidFill>
              </a:defRPr>
            </a:lvl7pPr>
            <a:lvl8pPr lvl="7" rtl="0" algn="ctr">
              <a:lnSpc>
                <a:spcPct val="100000"/>
              </a:lnSpc>
              <a:spcBef>
                <a:spcPts val="0"/>
              </a:spcBef>
              <a:spcAft>
                <a:spcPts val="0"/>
              </a:spcAft>
              <a:buClr>
                <a:schemeClr val="accent1"/>
              </a:buClr>
              <a:buSzPts val="2100"/>
              <a:buNone/>
              <a:defRPr sz="2100">
                <a:solidFill>
                  <a:schemeClr val="accent1"/>
                </a:solidFill>
              </a:defRPr>
            </a:lvl8pPr>
            <a:lvl9pPr lvl="8" rtl="0" algn="ctr">
              <a:lnSpc>
                <a:spcPct val="100000"/>
              </a:lnSpc>
              <a:spcBef>
                <a:spcPts val="0"/>
              </a:spcBef>
              <a:spcAft>
                <a:spcPts val="0"/>
              </a:spcAft>
              <a:buClr>
                <a:schemeClr val="accent1"/>
              </a:buClr>
              <a:buSzPts val="2100"/>
              <a:buNone/>
              <a:defRPr sz="2100">
                <a:solidFill>
                  <a:schemeClr val="accent1"/>
                </a:solidFill>
              </a:defRPr>
            </a:lvl9pPr>
          </a:lstStyle>
          <a:p/>
        </p:txBody>
      </p:sp>
      <p:sp>
        <p:nvSpPr>
          <p:cNvPr id="106" name="Google Shape;106;p26"/>
          <p:cNvSpPr txBox="1"/>
          <p:nvPr>
            <p:ph hasCustomPrompt="1" idx="4" type="title"/>
          </p:nvPr>
        </p:nvSpPr>
        <p:spPr>
          <a:xfrm>
            <a:off x="4996800" y="3536543"/>
            <a:ext cx="31593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4800"/>
              <a:buNone/>
              <a:defRPr sz="48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07" name="Google Shape;107;p26"/>
          <p:cNvSpPr txBox="1"/>
          <p:nvPr>
            <p:ph idx="5" type="subTitle"/>
          </p:nvPr>
        </p:nvSpPr>
        <p:spPr>
          <a:xfrm>
            <a:off x="4911000" y="4140550"/>
            <a:ext cx="3330900" cy="417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2100"/>
              <a:buNone/>
              <a:defRPr sz="2100">
                <a:solidFill>
                  <a:schemeClr val="accent1"/>
                </a:solidFill>
              </a:defRPr>
            </a:lvl2pPr>
            <a:lvl3pPr lvl="2" rtl="0" algn="ctr">
              <a:lnSpc>
                <a:spcPct val="100000"/>
              </a:lnSpc>
              <a:spcBef>
                <a:spcPts val="0"/>
              </a:spcBef>
              <a:spcAft>
                <a:spcPts val="0"/>
              </a:spcAft>
              <a:buClr>
                <a:schemeClr val="accent1"/>
              </a:buClr>
              <a:buSzPts val="2100"/>
              <a:buNone/>
              <a:defRPr sz="2100">
                <a:solidFill>
                  <a:schemeClr val="accent1"/>
                </a:solidFill>
              </a:defRPr>
            </a:lvl3pPr>
            <a:lvl4pPr lvl="3" rtl="0" algn="ctr">
              <a:lnSpc>
                <a:spcPct val="100000"/>
              </a:lnSpc>
              <a:spcBef>
                <a:spcPts val="0"/>
              </a:spcBef>
              <a:spcAft>
                <a:spcPts val="0"/>
              </a:spcAft>
              <a:buClr>
                <a:schemeClr val="accent1"/>
              </a:buClr>
              <a:buSzPts val="2100"/>
              <a:buNone/>
              <a:defRPr sz="2100">
                <a:solidFill>
                  <a:schemeClr val="accent1"/>
                </a:solidFill>
              </a:defRPr>
            </a:lvl4pPr>
            <a:lvl5pPr lvl="4" rtl="0" algn="ctr">
              <a:lnSpc>
                <a:spcPct val="100000"/>
              </a:lnSpc>
              <a:spcBef>
                <a:spcPts val="0"/>
              </a:spcBef>
              <a:spcAft>
                <a:spcPts val="0"/>
              </a:spcAft>
              <a:buClr>
                <a:schemeClr val="accent1"/>
              </a:buClr>
              <a:buSzPts val="2100"/>
              <a:buNone/>
              <a:defRPr sz="2100">
                <a:solidFill>
                  <a:schemeClr val="accent1"/>
                </a:solidFill>
              </a:defRPr>
            </a:lvl5pPr>
            <a:lvl6pPr lvl="5" rtl="0" algn="ctr">
              <a:lnSpc>
                <a:spcPct val="100000"/>
              </a:lnSpc>
              <a:spcBef>
                <a:spcPts val="0"/>
              </a:spcBef>
              <a:spcAft>
                <a:spcPts val="0"/>
              </a:spcAft>
              <a:buClr>
                <a:schemeClr val="accent1"/>
              </a:buClr>
              <a:buSzPts val="2100"/>
              <a:buNone/>
              <a:defRPr sz="2100">
                <a:solidFill>
                  <a:schemeClr val="accent1"/>
                </a:solidFill>
              </a:defRPr>
            </a:lvl6pPr>
            <a:lvl7pPr lvl="6" rtl="0" algn="ctr">
              <a:lnSpc>
                <a:spcPct val="100000"/>
              </a:lnSpc>
              <a:spcBef>
                <a:spcPts val="0"/>
              </a:spcBef>
              <a:spcAft>
                <a:spcPts val="0"/>
              </a:spcAft>
              <a:buClr>
                <a:schemeClr val="accent1"/>
              </a:buClr>
              <a:buSzPts val="2100"/>
              <a:buNone/>
              <a:defRPr sz="2100">
                <a:solidFill>
                  <a:schemeClr val="accent1"/>
                </a:solidFill>
              </a:defRPr>
            </a:lvl7pPr>
            <a:lvl8pPr lvl="7" rtl="0" algn="ctr">
              <a:lnSpc>
                <a:spcPct val="100000"/>
              </a:lnSpc>
              <a:spcBef>
                <a:spcPts val="0"/>
              </a:spcBef>
              <a:spcAft>
                <a:spcPts val="0"/>
              </a:spcAft>
              <a:buClr>
                <a:schemeClr val="accent1"/>
              </a:buClr>
              <a:buSzPts val="2100"/>
              <a:buNone/>
              <a:defRPr sz="2100">
                <a:solidFill>
                  <a:schemeClr val="accent1"/>
                </a:solidFill>
              </a:defRPr>
            </a:lvl8pPr>
            <a:lvl9pPr lvl="8" rtl="0" algn="ctr">
              <a:lnSpc>
                <a:spcPct val="100000"/>
              </a:lnSpc>
              <a:spcBef>
                <a:spcPts val="0"/>
              </a:spcBef>
              <a:spcAft>
                <a:spcPts val="0"/>
              </a:spcAft>
              <a:buClr>
                <a:schemeClr val="accent1"/>
              </a:buClr>
              <a:buSzPts val="2100"/>
              <a:buNone/>
              <a:defRPr sz="2100">
                <a:solidFill>
                  <a:schemeClr val="accent1"/>
                </a:solidFill>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ix Columns  ">
  <p:cSld name="SECTION_TITLE_AND_DESCRIPTION_1_1_1">
    <p:bg>
      <p:bgPr>
        <a:blipFill>
          <a:blip r:embed="rId2">
            <a:alphaModFix/>
          </a:blip>
          <a:stretch>
            <a:fillRect/>
          </a:stretch>
        </a:blipFill>
      </p:bgPr>
    </p:bg>
    <p:spTree>
      <p:nvGrpSpPr>
        <p:cNvPr id="108" name="Shape 108"/>
        <p:cNvGrpSpPr/>
        <p:nvPr/>
      </p:nvGrpSpPr>
      <p:grpSpPr>
        <a:xfrm>
          <a:off x="0" y="0"/>
          <a:ext cx="0" cy="0"/>
          <a:chOff x="0" y="0"/>
          <a:chExt cx="0" cy="0"/>
        </a:xfrm>
      </p:grpSpPr>
      <p:sp>
        <p:nvSpPr>
          <p:cNvPr id="109" name="Google Shape;109;p27"/>
          <p:cNvSpPr txBox="1"/>
          <p:nvPr>
            <p:ph type="title"/>
          </p:nvPr>
        </p:nvSpPr>
        <p:spPr>
          <a:xfrm>
            <a:off x="3538497" y="1818541"/>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10" name="Google Shape;110;p27"/>
          <p:cNvSpPr txBox="1"/>
          <p:nvPr>
            <p:ph idx="1" type="subTitle"/>
          </p:nvPr>
        </p:nvSpPr>
        <p:spPr>
          <a:xfrm>
            <a:off x="3538498" y="2324765"/>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11" name="Google Shape;111;p27"/>
          <p:cNvSpPr txBox="1"/>
          <p:nvPr>
            <p:ph idx="2" type="title"/>
          </p:nvPr>
        </p:nvSpPr>
        <p:spPr>
          <a:xfrm>
            <a:off x="6028553" y="1818541"/>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12" name="Google Shape;112;p27"/>
          <p:cNvSpPr txBox="1"/>
          <p:nvPr>
            <p:ph idx="3" type="subTitle"/>
          </p:nvPr>
        </p:nvSpPr>
        <p:spPr>
          <a:xfrm>
            <a:off x="6028552" y="2324765"/>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13" name="Google Shape;113;p27"/>
          <p:cNvSpPr txBox="1"/>
          <p:nvPr>
            <p:ph idx="4"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14" name="Google Shape;114;p27"/>
          <p:cNvSpPr txBox="1"/>
          <p:nvPr>
            <p:ph idx="5" type="title"/>
          </p:nvPr>
        </p:nvSpPr>
        <p:spPr>
          <a:xfrm>
            <a:off x="1048447" y="1818541"/>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15" name="Google Shape;115;p27"/>
          <p:cNvSpPr txBox="1"/>
          <p:nvPr>
            <p:ph idx="6" type="subTitle"/>
          </p:nvPr>
        </p:nvSpPr>
        <p:spPr>
          <a:xfrm>
            <a:off x="1048450" y="2324765"/>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16" name="Google Shape;116;p27"/>
          <p:cNvSpPr txBox="1"/>
          <p:nvPr>
            <p:ph idx="7" type="title"/>
          </p:nvPr>
        </p:nvSpPr>
        <p:spPr>
          <a:xfrm>
            <a:off x="3538497" y="332503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17" name="Google Shape;117;p27"/>
          <p:cNvSpPr txBox="1"/>
          <p:nvPr>
            <p:ph idx="8" type="subTitle"/>
          </p:nvPr>
        </p:nvSpPr>
        <p:spPr>
          <a:xfrm>
            <a:off x="3538498" y="3831259"/>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18" name="Google Shape;118;p27"/>
          <p:cNvSpPr txBox="1"/>
          <p:nvPr>
            <p:ph idx="9" type="title"/>
          </p:nvPr>
        </p:nvSpPr>
        <p:spPr>
          <a:xfrm>
            <a:off x="6028553" y="332503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19" name="Google Shape;119;p27"/>
          <p:cNvSpPr txBox="1"/>
          <p:nvPr>
            <p:ph idx="13" type="subTitle"/>
          </p:nvPr>
        </p:nvSpPr>
        <p:spPr>
          <a:xfrm>
            <a:off x="6028552" y="3831259"/>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20" name="Google Shape;120;p27"/>
          <p:cNvSpPr txBox="1"/>
          <p:nvPr>
            <p:ph idx="14" type="title"/>
          </p:nvPr>
        </p:nvSpPr>
        <p:spPr>
          <a:xfrm>
            <a:off x="1048447" y="332503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21" name="Google Shape;121;p27"/>
          <p:cNvSpPr txBox="1"/>
          <p:nvPr>
            <p:ph idx="15" type="subTitle"/>
          </p:nvPr>
        </p:nvSpPr>
        <p:spPr>
          <a:xfrm>
            <a:off x="1048450" y="3831259"/>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Four Columns 1">
  <p:cSld name="TITLE_1_1_2_1">
    <p:bg>
      <p:bgPr>
        <a:blipFill>
          <a:blip r:embed="rId2">
            <a:alphaModFix/>
          </a:blip>
          <a:stretch>
            <a:fillRect/>
          </a:stretch>
        </a:blipFill>
      </p:bgPr>
    </p:bg>
    <p:spTree>
      <p:nvGrpSpPr>
        <p:cNvPr id="122" name="Shape 122"/>
        <p:cNvGrpSpPr/>
        <p:nvPr/>
      </p:nvGrpSpPr>
      <p:grpSpPr>
        <a:xfrm>
          <a:off x="0" y="0"/>
          <a:ext cx="0" cy="0"/>
          <a:chOff x="0" y="0"/>
          <a:chExt cx="0" cy="0"/>
        </a:xfrm>
      </p:grpSpPr>
      <p:sp>
        <p:nvSpPr>
          <p:cNvPr id="123" name="Google Shape;123;p28"/>
          <p:cNvSpPr txBox="1"/>
          <p:nvPr>
            <p:ph type="title"/>
          </p:nvPr>
        </p:nvSpPr>
        <p:spPr>
          <a:xfrm>
            <a:off x="938500" y="445025"/>
            <a:ext cx="50436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24" name="Google Shape;124;p28"/>
          <p:cNvSpPr txBox="1"/>
          <p:nvPr>
            <p:ph idx="2" type="title"/>
          </p:nvPr>
        </p:nvSpPr>
        <p:spPr>
          <a:xfrm>
            <a:off x="1338238" y="2359825"/>
            <a:ext cx="2727600" cy="375600"/>
          </a:xfrm>
          <a:prstGeom prst="rect">
            <a:avLst/>
          </a:prstGeom>
        </p:spPr>
        <p:txBody>
          <a:bodyPr anchorCtr="0" anchor="t" bIns="91425" lIns="91425" spcFirstLastPara="1" rIns="91425" wrap="square" tIns="91425">
            <a:noAutofit/>
          </a:bodyPr>
          <a:lstStyle>
            <a:lvl1pPr lvl="0" rtl="0" algn="r">
              <a:spcBef>
                <a:spcPts val="0"/>
              </a:spcBef>
              <a:spcAft>
                <a:spcPts val="0"/>
              </a:spcAft>
              <a:buClr>
                <a:schemeClr val="lt1"/>
              </a:buClr>
              <a:buSzPts val="1400"/>
              <a:buNone/>
              <a:defRPr sz="1400">
                <a:solidFill>
                  <a:schemeClr val="lt1"/>
                </a:solidFill>
              </a:defRPr>
            </a:lvl1pPr>
            <a:lvl2pPr lvl="1" rtl="0" algn="r">
              <a:spcBef>
                <a:spcPts val="0"/>
              </a:spcBef>
              <a:spcAft>
                <a:spcPts val="0"/>
              </a:spcAft>
              <a:buClr>
                <a:schemeClr val="lt1"/>
              </a:buClr>
              <a:buSzPts val="4200"/>
              <a:buNone/>
              <a:defRPr sz="4200">
                <a:solidFill>
                  <a:schemeClr val="lt1"/>
                </a:solidFill>
              </a:defRPr>
            </a:lvl2pPr>
            <a:lvl3pPr lvl="2" rtl="0" algn="r">
              <a:spcBef>
                <a:spcPts val="0"/>
              </a:spcBef>
              <a:spcAft>
                <a:spcPts val="0"/>
              </a:spcAft>
              <a:buClr>
                <a:schemeClr val="lt1"/>
              </a:buClr>
              <a:buSzPts val="4200"/>
              <a:buNone/>
              <a:defRPr sz="4200">
                <a:solidFill>
                  <a:schemeClr val="lt1"/>
                </a:solidFill>
              </a:defRPr>
            </a:lvl3pPr>
            <a:lvl4pPr lvl="3" rtl="0" algn="r">
              <a:spcBef>
                <a:spcPts val="0"/>
              </a:spcBef>
              <a:spcAft>
                <a:spcPts val="0"/>
              </a:spcAft>
              <a:buClr>
                <a:schemeClr val="lt1"/>
              </a:buClr>
              <a:buSzPts val="4200"/>
              <a:buNone/>
              <a:defRPr sz="4200">
                <a:solidFill>
                  <a:schemeClr val="lt1"/>
                </a:solidFill>
              </a:defRPr>
            </a:lvl4pPr>
            <a:lvl5pPr lvl="4" rtl="0" algn="r">
              <a:spcBef>
                <a:spcPts val="0"/>
              </a:spcBef>
              <a:spcAft>
                <a:spcPts val="0"/>
              </a:spcAft>
              <a:buClr>
                <a:schemeClr val="lt1"/>
              </a:buClr>
              <a:buSzPts val="4200"/>
              <a:buNone/>
              <a:defRPr sz="4200">
                <a:solidFill>
                  <a:schemeClr val="lt1"/>
                </a:solidFill>
              </a:defRPr>
            </a:lvl5pPr>
            <a:lvl6pPr lvl="5" rtl="0" algn="r">
              <a:spcBef>
                <a:spcPts val="0"/>
              </a:spcBef>
              <a:spcAft>
                <a:spcPts val="0"/>
              </a:spcAft>
              <a:buClr>
                <a:schemeClr val="lt1"/>
              </a:buClr>
              <a:buSzPts val="4200"/>
              <a:buNone/>
              <a:defRPr sz="4200">
                <a:solidFill>
                  <a:schemeClr val="lt1"/>
                </a:solidFill>
              </a:defRPr>
            </a:lvl6pPr>
            <a:lvl7pPr lvl="6" rtl="0" algn="r">
              <a:spcBef>
                <a:spcPts val="0"/>
              </a:spcBef>
              <a:spcAft>
                <a:spcPts val="0"/>
              </a:spcAft>
              <a:buClr>
                <a:schemeClr val="lt1"/>
              </a:buClr>
              <a:buSzPts val="4200"/>
              <a:buNone/>
              <a:defRPr sz="4200">
                <a:solidFill>
                  <a:schemeClr val="lt1"/>
                </a:solidFill>
              </a:defRPr>
            </a:lvl7pPr>
            <a:lvl8pPr lvl="7" rtl="0" algn="r">
              <a:spcBef>
                <a:spcPts val="0"/>
              </a:spcBef>
              <a:spcAft>
                <a:spcPts val="0"/>
              </a:spcAft>
              <a:buClr>
                <a:schemeClr val="lt1"/>
              </a:buClr>
              <a:buSzPts val="4200"/>
              <a:buNone/>
              <a:defRPr sz="4200">
                <a:solidFill>
                  <a:schemeClr val="lt1"/>
                </a:solidFill>
              </a:defRPr>
            </a:lvl8pPr>
            <a:lvl9pPr lvl="8" rtl="0" algn="r">
              <a:spcBef>
                <a:spcPts val="0"/>
              </a:spcBef>
              <a:spcAft>
                <a:spcPts val="0"/>
              </a:spcAft>
              <a:buClr>
                <a:schemeClr val="lt1"/>
              </a:buClr>
              <a:buSzPts val="4200"/>
              <a:buNone/>
              <a:defRPr sz="4200">
                <a:solidFill>
                  <a:schemeClr val="lt1"/>
                </a:solidFill>
              </a:defRPr>
            </a:lvl9pPr>
          </a:lstStyle>
          <a:p/>
        </p:txBody>
      </p:sp>
      <p:sp>
        <p:nvSpPr>
          <p:cNvPr id="125" name="Google Shape;125;p28"/>
          <p:cNvSpPr txBox="1"/>
          <p:nvPr>
            <p:ph idx="1" type="subTitle"/>
          </p:nvPr>
        </p:nvSpPr>
        <p:spPr>
          <a:xfrm>
            <a:off x="1338238" y="1713051"/>
            <a:ext cx="2727600" cy="605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lt1"/>
              </a:buClr>
              <a:buSzPts val="1600"/>
              <a:buNone/>
              <a:defRPr sz="1600">
                <a:solidFill>
                  <a:schemeClr val="lt1"/>
                </a:solidFill>
              </a:defRPr>
            </a:lvl1pPr>
            <a:lvl2pPr lvl="1" rtl="0" algn="r">
              <a:lnSpc>
                <a:spcPct val="100000"/>
              </a:lnSpc>
              <a:spcBef>
                <a:spcPts val="0"/>
              </a:spcBef>
              <a:spcAft>
                <a:spcPts val="0"/>
              </a:spcAft>
              <a:buClr>
                <a:schemeClr val="lt1"/>
              </a:buClr>
              <a:buSzPts val="1600"/>
              <a:buNone/>
              <a:defRPr sz="1600">
                <a:solidFill>
                  <a:schemeClr val="lt1"/>
                </a:solidFill>
              </a:defRPr>
            </a:lvl2pPr>
            <a:lvl3pPr lvl="2" rtl="0" algn="r">
              <a:lnSpc>
                <a:spcPct val="100000"/>
              </a:lnSpc>
              <a:spcBef>
                <a:spcPts val="0"/>
              </a:spcBef>
              <a:spcAft>
                <a:spcPts val="0"/>
              </a:spcAft>
              <a:buClr>
                <a:schemeClr val="lt1"/>
              </a:buClr>
              <a:buSzPts val="1600"/>
              <a:buNone/>
              <a:defRPr sz="1600">
                <a:solidFill>
                  <a:schemeClr val="lt1"/>
                </a:solidFill>
              </a:defRPr>
            </a:lvl3pPr>
            <a:lvl4pPr lvl="3" rtl="0" algn="r">
              <a:lnSpc>
                <a:spcPct val="100000"/>
              </a:lnSpc>
              <a:spcBef>
                <a:spcPts val="0"/>
              </a:spcBef>
              <a:spcAft>
                <a:spcPts val="0"/>
              </a:spcAft>
              <a:buClr>
                <a:schemeClr val="lt1"/>
              </a:buClr>
              <a:buSzPts val="1600"/>
              <a:buNone/>
              <a:defRPr sz="1600">
                <a:solidFill>
                  <a:schemeClr val="lt1"/>
                </a:solidFill>
              </a:defRPr>
            </a:lvl4pPr>
            <a:lvl5pPr lvl="4" rtl="0" algn="r">
              <a:lnSpc>
                <a:spcPct val="100000"/>
              </a:lnSpc>
              <a:spcBef>
                <a:spcPts val="0"/>
              </a:spcBef>
              <a:spcAft>
                <a:spcPts val="0"/>
              </a:spcAft>
              <a:buClr>
                <a:schemeClr val="lt1"/>
              </a:buClr>
              <a:buSzPts val="1600"/>
              <a:buNone/>
              <a:defRPr sz="1600">
                <a:solidFill>
                  <a:schemeClr val="lt1"/>
                </a:solidFill>
              </a:defRPr>
            </a:lvl5pPr>
            <a:lvl6pPr lvl="5" rtl="0" algn="r">
              <a:lnSpc>
                <a:spcPct val="100000"/>
              </a:lnSpc>
              <a:spcBef>
                <a:spcPts val="0"/>
              </a:spcBef>
              <a:spcAft>
                <a:spcPts val="0"/>
              </a:spcAft>
              <a:buClr>
                <a:schemeClr val="lt1"/>
              </a:buClr>
              <a:buSzPts val="1600"/>
              <a:buNone/>
              <a:defRPr sz="1600">
                <a:solidFill>
                  <a:schemeClr val="lt1"/>
                </a:solidFill>
              </a:defRPr>
            </a:lvl6pPr>
            <a:lvl7pPr lvl="6" rtl="0" algn="r">
              <a:lnSpc>
                <a:spcPct val="100000"/>
              </a:lnSpc>
              <a:spcBef>
                <a:spcPts val="0"/>
              </a:spcBef>
              <a:spcAft>
                <a:spcPts val="0"/>
              </a:spcAft>
              <a:buClr>
                <a:schemeClr val="lt1"/>
              </a:buClr>
              <a:buSzPts val="1600"/>
              <a:buNone/>
              <a:defRPr sz="1600">
                <a:solidFill>
                  <a:schemeClr val="lt1"/>
                </a:solidFill>
              </a:defRPr>
            </a:lvl7pPr>
            <a:lvl8pPr lvl="7" rtl="0" algn="r">
              <a:lnSpc>
                <a:spcPct val="100000"/>
              </a:lnSpc>
              <a:spcBef>
                <a:spcPts val="0"/>
              </a:spcBef>
              <a:spcAft>
                <a:spcPts val="0"/>
              </a:spcAft>
              <a:buClr>
                <a:schemeClr val="lt1"/>
              </a:buClr>
              <a:buSzPts val="1600"/>
              <a:buNone/>
              <a:defRPr sz="1600">
                <a:solidFill>
                  <a:schemeClr val="lt1"/>
                </a:solidFill>
              </a:defRPr>
            </a:lvl8pPr>
            <a:lvl9pPr lvl="8" rtl="0" algn="r">
              <a:lnSpc>
                <a:spcPct val="100000"/>
              </a:lnSpc>
              <a:spcBef>
                <a:spcPts val="0"/>
              </a:spcBef>
              <a:spcAft>
                <a:spcPts val="0"/>
              </a:spcAft>
              <a:buClr>
                <a:schemeClr val="lt1"/>
              </a:buClr>
              <a:buSzPts val="1600"/>
              <a:buNone/>
              <a:defRPr sz="1600">
                <a:solidFill>
                  <a:schemeClr val="lt1"/>
                </a:solidFill>
              </a:defRPr>
            </a:lvl9pPr>
          </a:lstStyle>
          <a:p/>
        </p:txBody>
      </p:sp>
      <p:sp>
        <p:nvSpPr>
          <p:cNvPr id="126" name="Google Shape;126;p28"/>
          <p:cNvSpPr txBox="1"/>
          <p:nvPr>
            <p:ph idx="3" type="title"/>
          </p:nvPr>
        </p:nvSpPr>
        <p:spPr>
          <a:xfrm>
            <a:off x="1338238" y="3988950"/>
            <a:ext cx="2727600" cy="375600"/>
          </a:xfrm>
          <a:prstGeom prst="rect">
            <a:avLst/>
          </a:prstGeom>
        </p:spPr>
        <p:txBody>
          <a:bodyPr anchorCtr="0" anchor="t" bIns="91425" lIns="91425" spcFirstLastPara="1" rIns="91425" wrap="square" tIns="91425">
            <a:noAutofit/>
          </a:bodyPr>
          <a:lstStyle>
            <a:lvl1pPr lvl="0" rtl="0" algn="r">
              <a:spcBef>
                <a:spcPts val="0"/>
              </a:spcBef>
              <a:spcAft>
                <a:spcPts val="0"/>
              </a:spcAft>
              <a:buClr>
                <a:schemeClr val="lt1"/>
              </a:buClr>
              <a:buSzPts val="1400"/>
              <a:buNone/>
              <a:defRPr sz="1400">
                <a:solidFill>
                  <a:schemeClr val="lt1"/>
                </a:solidFill>
              </a:defRPr>
            </a:lvl1pPr>
            <a:lvl2pPr lvl="1" rtl="0" algn="r">
              <a:spcBef>
                <a:spcPts val="0"/>
              </a:spcBef>
              <a:spcAft>
                <a:spcPts val="0"/>
              </a:spcAft>
              <a:buClr>
                <a:schemeClr val="lt1"/>
              </a:buClr>
              <a:buSzPts val="4200"/>
              <a:buNone/>
              <a:defRPr sz="4200">
                <a:solidFill>
                  <a:schemeClr val="lt1"/>
                </a:solidFill>
              </a:defRPr>
            </a:lvl2pPr>
            <a:lvl3pPr lvl="2" rtl="0" algn="r">
              <a:spcBef>
                <a:spcPts val="0"/>
              </a:spcBef>
              <a:spcAft>
                <a:spcPts val="0"/>
              </a:spcAft>
              <a:buClr>
                <a:schemeClr val="lt1"/>
              </a:buClr>
              <a:buSzPts val="4200"/>
              <a:buNone/>
              <a:defRPr sz="4200">
                <a:solidFill>
                  <a:schemeClr val="lt1"/>
                </a:solidFill>
              </a:defRPr>
            </a:lvl3pPr>
            <a:lvl4pPr lvl="3" rtl="0" algn="r">
              <a:spcBef>
                <a:spcPts val="0"/>
              </a:spcBef>
              <a:spcAft>
                <a:spcPts val="0"/>
              </a:spcAft>
              <a:buClr>
                <a:schemeClr val="lt1"/>
              </a:buClr>
              <a:buSzPts val="4200"/>
              <a:buNone/>
              <a:defRPr sz="4200">
                <a:solidFill>
                  <a:schemeClr val="lt1"/>
                </a:solidFill>
              </a:defRPr>
            </a:lvl4pPr>
            <a:lvl5pPr lvl="4" rtl="0" algn="r">
              <a:spcBef>
                <a:spcPts val="0"/>
              </a:spcBef>
              <a:spcAft>
                <a:spcPts val="0"/>
              </a:spcAft>
              <a:buClr>
                <a:schemeClr val="lt1"/>
              </a:buClr>
              <a:buSzPts val="4200"/>
              <a:buNone/>
              <a:defRPr sz="4200">
                <a:solidFill>
                  <a:schemeClr val="lt1"/>
                </a:solidFill>
              </a:defRPr>
            </a:lvl5pPr>
            <a:lvl6pPr lvl="5" rtl="0" algn="r">
              <a:spcBef>
                <a:spcPts val="0"/>
              </a:spcBef>
              <a:spcAft>
                <a:spcPts val="0"/>
              </a:spcAft>
              <a:buClr>
                <a:schemeClr val="lt1"/>
              </a:buClr>
              <a:buSzPts val="4200"/>
              <a:buNone/>
              <a:defRPr sz="4200">
                <a:solidFill>
                  <a:schemeClr val="lt1"/>
                </a:solidFill>
              </a:defRPr>
            </a:lvl6pPr>
            <a:lvl7pPr lvl="6" rtl="0" algn="r">
              <a:spcBef>
                <a:spcPts val="0"/>
              </a:spcBef>
              <a:spcAft>
                <a:spcPts val="0"/>
              </a:spcAft>
              <a:buClr>
                <a:schemeClr val="lt1"/>
              </a:buClr>
              <a:buSzPts val="4200"/>
              <a:buNone/>
              <a:defRPr sz="4200">
                <a:solidFill>
                  <a:schemeClr val="lt1"/>
                </a:solidFill>
              </a:defRPr>
            </a:lvl7pPr>
            <a:lvl8pPr lvl="7" rtl="0" algn="r">
              <a:spcBef>
                <a:spcPts val="0"/>
              </a:spcBef>
              <a:spcAft>
                <a:spcPts val="0"/>
              </a:spcAft>
              <a:buClr>
                <a:schemeClr val="lt1"/>
              </a:buClr>
              <a:buSzPts val="4200"/>
              <a:buNone/>
              <a:defRPr sz="4200">
                <a:solidFill>
                  <a:schemeClr val="lt1"/>
                </a:solidFill>
              </a:defRPr>
            </a:lvl8pPr>
            <a:lvl9pPr lvl="8" rtl="0" algn="r">
              <a:spcBef>
                <a:spcPts val="0"/>
              </a:spcBef>
              <a:spcAft>
                <a:spcPts val="0"/>
              </a:spcAft>
              <a:buClr>
                <a:schemeClr val="lt1"/>
              </a:buClr>
              <a:buSzPts val="4200"/>
              <a:buNone/>
              <a:defRPr sz="4200">
                <a:solidFill>
                  <a:schemeClr val="lt1"/>
                </a:solidFill>
              </a:defRPr>
            </a:lvl9pPr>
          </a:lstStyle>
          <a:p/>
        </p:txBody>
      </p:sp>
      <p:sp>
        <p:nvSpPr>
          <p:cNvPr id="127" name="Google Shape;127;p28"/>
          <p:cNvSpPr txBox="1"/>
          <p:nvPr>
            <p:ph idx="4" type="subTitle"/>
          </p:nvPr>
        </p:nvSpPr>
        <p:spPr>
          <a:xfrm>
            <a:off x="1338238" y="3342176"/>
            <a:ext cx="2727600" cy="605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lt1"/>
              </a:buClr>
              <a:buSzPts val="1600"/>
              <a:buNone/>
              <a:defRPr sz="1600">
                <a:solidFill>
                  <a:schemeClr val="lt1"/>
                </a:solidFill>
              </a:defRPr>
            </a:lvl1pPr>
            <a:lvl2pPr lvl="1" rtl="0" algn="r">
              <a:lnSpc>
                <a:spcPct val="100000"/>
              </a:lnSpc>
              <a:spcBef>
                <a:spcPts val="0"/>
              </a:spcBef>
              <a:spcAft>
                <a:spcPts val="0"/>
              </a:spcAft>
              <a:buClr>
                <a:schemeClr val="lt1"/>
              </a:buClr>
              <a:buSzPts val="1600"/>
              <a:buNone/>
              <a:defRPr sz="1600">
                <a:solidFill>
                  <a:schemeClr val="lt1"/>
                </a:solidFill>
              </a:defRPr>
            </a:lvl2pPr>
            <a:lvl3pPr lvl="2" rtl="0" algn="r">
              <a:lnSpc>
                <a:spcPct val="100000"/>
              </a:lnSpc>
              <a:spcBef>
                <a:spcPts val="0"/>
              </a:spcBef>
              <a:spcAft>
                <a:spcPts val="0"/>
              </a:spcAft>
              <a:buClr>
                <a:schemeClr val="lt1"/>
              </a:buClr>
              <a:buSzPts val="1600"/>
              <a:buNone/>
              <a:defRPr sz="1600">
                <a:solidFill>
                  <a:schemeClr val="lt1"/>
                </a:solidFill>
              </a:defRPr>
            </a:lvl3pPr>
            <a:lvl4pPr lvl="3" rtl="0" algn="r">
              <a:lnSpc>
                <a:spcPct val="100000"/>
              </a:lnSpc>
              <a:spcBef>
                <a:spcPts val="0"/>
              </a:spcBef>
              <a:spcAft>
                <a:spcPts val="0"/>
              </a:spcAft>
              <a:buClr>
                <a:schemeClr val="lt1"/>
              </a:buClr>
              <a:buSzPts val="1600"/>
              <a:buNone/>
              <a:defRPr sz="1600">
                <a:solidFill>
                  <a:schemeClr val="lt1"/>
                </a:solidFill>
              </a:defRPr>
            </a:lvl4pPr>
            <a:lvl5pPr lvl="4" rtl="0" algn="r">
              <a:lnSpc>
                <a:spcPct val="100000"/>
              </a:lnSpc>
              <a:spcBef>
                <a:spcPts val="0"/>
              </a:spcBef>
              <a:spcAft>
                <a:spcPts val="0"/>
              </a:spcAft>
              <a:buClr>
                <a:schemeClr val="lt1"/>
              </a:buClr>
              <a:buSzPts val="1600"/>
              <a:buNone/>
              <a:defRPr sz="1600">
                <a:solidFill>
                  <a:schemeClr val="lt1"/>
                </a:solidFill>
              </a:defRPr>
            </a:lvl5pPr>
            <a:lvl6pPr lvl="5" rtl="0" algn="r">
              <a:lnSpc>
                <a:spcPct val="100000"/>
              </a:lnSpc>
              <a:spcBef>
                <a:spcPts val="0"/>
              </a:spcBef>
              <a:spcAft>
                <a:spcPts val="0"/>
              </a:spcAft>
              <a:buClr>
                <a:schemeClr val="lt1"/>
              </a:buClr>
              <a:buSzPts val="1600"/>
              <a:buNone/>
              <a:defRPr sz="1600">
                <a:solidFill>
                  <a:schemeClr val="lt1"/>
                </a:solidFill>
              </a:defRPr>
            </a:lvl6pPr>
            <a:lvl7pPr lvl="6" rtl="0" algn="r">
              <a:lnSpc>
                <a:spcPct val="100000"/>
              </a:lnSpc>
              <a:spcBef>
                <a:spcPts val="0"/>
              </a:spcBef>
              <a:spcAft>
                <a:spcPts val="0"/>
              </a:spcAft>
              <a:buClr>
                <a:schemeClr val="lt1"/>
              </a:buClr>
              <a:buSzPts val="1600"/>
              <a:buNone/>
              <a:defRPr sz="1600">
                <a:solidFill>
                  <a:schemeClr val="lt1"/>
                </a:solidFill>
              </a:defRPr>
            </a:lvl7pPr>
            <a:lvl8pPr lvl="7" rtl="0" algn="r">
              <a:lnSpc>
                <a:spcPct val="100000"/>
              </a:lnSpc>
              <a:spcBef>
                <a:spcPts val="0"/>
              </a:spcBef>
              <a:spcAft>
                <a:spcPts val="0"/>
              </a:spcAft>
              <a:buClr>
                <a:schemeClr val="lt1"/>
              </a:buClr>
              <a:buSzPts val="1600"/>
              <a:buNone/>
              <a:defRPr sz="1600">
                <a:solidFill>
                  <a:schemeClr val="lt1"/>
                </a:solidFill>
              </a:defRPr>
            </a:lvl8pPr>
            <a:lvl9pPr lvl="8" rtl="0" algn="r">
              <a:lnSpc>
                <a:spcPct val="100000"/>
              </a:lnSpc>
              <a:spcBef>
                <a:spcPts val="0"/>
              </a:spcBef>
              <a:spcAft>
                <a:spcPts val="0"/>
              </a:spcAft>
              <a:buClr>
                <a:schemeClr val="lt1"/>
              </a:buClr>
              <a:buSzPts val="1600"/>
              <a:buNone/>
              <a:defRPr sz="1600">
                <a:solidFill>
                  <a:schemeClr val="lt1"/>
                </a:solidFill>
              </a:defRPr>
            </a:lvl9pPr>
          </a:lstStyle>
          <a:p/>
        </p:txBody>
      </p:sp>
      <p:sp>
        <p:nvSpPr>
          <p:cNvPr id="128" name="Google Shape;128;p28"/>
          <p:cNvSpPr txBox="1"/>
          <p:nvPr>
            <p:ph idx="5" type="title"/>
          </p:nvPr>
        </p:nvSpPr>
        <p:spPr>
          <a:xfrm>
            <a:off x="5078163" y="2359825"/>
            <a:ext cx="2727600" cy="375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1400"/>
              <a:buNone/>
              <a:defRPr sz="14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129" name="Google Shape;129;p28"/>
          <p:cNvSpPr txBox="1"/>
          <p:nvPr>
            <p:ph idx="6" type="subTitle"/>
          </p:nvPr>
        </p:nvSpPr>
        <p:spPr>
          <a:xfrm>
            <a:off x="5078163" y="1713051"/>
            <a:ext cx="2727600" cy="605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p:txBody>
      </p:sp>
      <p:sp>
        <p:nvSpPr>
          <p:cNvPr id="130" name="Google Shape;130;p28"/>
          <p:cNvSpPr txBox="1"/>
          <p:nvPr>
            <p:ph idx="7" type="title"/>
          </p:nvPr>
        </p:nvSpPr>
        <p:spPr>
          <a:xfrm>
            <a:off x="5078163" y="3988950"/>
            <a:ext cx="2727600" cy="375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1400"/>
              <a:buNone/>
              <a:defRPr sz="14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131" name="Google Shape;131;p28"/>
          <p:cNvSpPr txBox="1"/>
          <p:nvPr>
            <p:ph idx="8" type="subTitle"/>
          </p:nvPr>
        </p:nvSpPr>
        <p:spPr>
          <a:xfrm>
            <a:off x="5078163" y="3342176"/>
            <a:ext cx="2727600" cy="605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p:cSld name="SECTION_TITLE_AND_DESCRIPTION_1_2">
    <p:bg>
      <p:bgPr>
        <a:blipFill>
          <a:blip r:embed="rId2">
            <a:alphaModFix/>
          </a:blip>
          <a:stretch>
            <a:fillRect/>
          </a:stretch>
        </a:blipFill>
      </p:bgPr>
    </p:bg>
    <p:spTree>
      <p:nvGrpSpPr>
        <p:cNvPr id="132" name="Shape 132"/>
        <p:cNvGrpSpPr/>
        <p:nvPr/>
      </p:nvGrpSpPr>
      <p:grpSpPr>
        <a:xfrm>
          <a:off x="0" y="0"/>
          <a:ext cx="0" cy="0"/>
          <a:chOff x="0" y="0"/>
          <a:chExt cx="0" cy="0"/>
        </a:xfrm>
      </p:grpSpPr>
      <p:sp>
        <p:nvSpPr>
          <p:cNvPr id="133" name="Google Shape;133;p29"/>
          <p:cNvSpPr txBox="1"/>
          <p:nvPr>
            <p:ph idx="1" type="subTitle"/>
          </p:nvPr>
        </p:nvSpPr>
        <p:spPr>
          <a:xfrm>
            <a:off x="5817050" y="2435925"/>
            <a:ext cx="2556300" cy="2048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
        <p:nvSpPr>
          <p:cNvPr id="134" name="Google Shape;134;p29"/>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1">
  <p:cSld name="TITLE_ONLY_1">
    <p:bg>
      <p:bgPr>
        <a:blipFill>
          <a:blip r:embed="rId2">
            <a:alphaModFix/>
          </a:blip>
          <a:stretch>
            <a:fillRect/>
          </a:stretch>
        </a:blipFill>
      </p:bgPr>
    </p:bg>
    <p:spTree>
      <p:nvGrpSpPr>
        <p:cNvPr id="135" name="Shape 135"/>
        <p:cNvGrpSpPr/>
        <p:nvPr/>
      </p:nvGrpSpPr>
      <p:grpSpPr>
        <a:xfrm>
          <a:off x="0" y="0"/>
          <a:ext cx="0" cy="0"/>
          <a:chOff x="0" y="0"/>
          <a:chExt cx="0" cy="0"/>
        </a:xfrm>
      </p:grpSpPr>
      <p:sp>
        <p:nvSpPr>
          <p:cNvPr id="136" name="Google Shape;136;p30"/>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37" name="Google Shape;137;p30"/>
          <p:cNvSpPr txBox="1"/>
          <p:nvPr>
            <p:ph idx="1" type="subTitle"/>
          </p:nvPr>
        </p:nvSpPr>
        <p:spPr>
          <a:xfrm>
            <a:off x="938500" y="2435925"/>
            <a:ext cx="2556300" cy="2048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15" name="Shape 15"/>
        <p:cNvGrpSpPr/>
        <p:nvPr/>
      </p:nvGrpSpPr>
      <p:grpSpPr>
        <a:xfrm>
          <a:off x="0" y="0"/>
          <a:ext cx="0" cy="0"/>
          <a:chOff x="0" y="0"/>
          <a:chExt cx="0" cy="0"/>
        </a:xfrm>
      </p:grpSpPr>
      <p:sp>
        <p:nvSpPr>
          <p:cNvPr id="16" name="Google Shape;16;p4"/>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1"/>
              </a:buClr>
              <a:buSzPts val="2400"/>
              <a:buNone/>
              <a:defRPr sz="2400">
                <a:solidFill>
                  <a:schemeClr val="accen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17" name="Google Shape;17;p4"/>
          <p:cNvSpPr txBox="1"/>
          <p:nvPr>
            <p:ph idx="1" type="body"/>
          </p:nvPr>
        </p:nvSpPr>
        <p:spPr>
          <a:xfrm>
            <a:off x="938500" y="1659275"/>
            <a:ext cx="4946400" cy="27609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Clr>
                <a:schemeClr val="lt1"/>
              </a:buClr>
              <a:buSzPts val="1400"/>
              <a:buChar char="●"/>
              <a:defRPr sz="1400">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2">
  <p:cSld name="CAPTION_ONLY_2">
    <p:bg>
      <p:bgPr>
        <a:blipFill>
          <a:blip r:embed="rId2">
            <a:alphaModFix/>
          </a:blip>
          <a:stretch>
            <a:fillRect/>
          </a:stretch>
        </a:blipFill>
      </p:bgPr>
    </p:bg>
    <p:spTree>
      <p:nvGrpSpPr>
        <p:cNvPr id="138" name="Shape 138"/>
        <p:cNvGrpSpPr/>
        <p:nvPr/>
      </p:nvGrpSpPr>
      <p:grpSpPr>
        <a:xfrm>
          <a:off x="0" y="0"/>
          <a:ext cx="0" cy="0"/>
          <a:chOff x="0" y="0"/>
          <a:chExt cx="0" cy="0"/>
        </a:xfrm>
      </p:grpSpPr>
      <p:sp>
        <p:nvSpPr>
          <p:cNvPr id="139" name="Google Shape;139;p31"/>
          <p:cNvSpPr txBox="1"/>
          <p:nvPr>
            <p:ph type="title"/>
          </p:nvPr>
        </p:nvSpPr>
        <p:spPr>
          <a:xfrm>
            <a:off x="938500" y="445025"/>
            <a:ext cx="57357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40" name="Google Shape;140;p31"/>
          <p:cNvSpPr txBox="1"/>
          <p:nvPr>
            <p:ph idx="1" type="subTitle"/>
          </p:nvPr>
        </p:nvSpPr>
        <p:spPr>
          <a:xfrm>
            <a:off x="5817050" y="2435925"/>
            <a:ext cx="2556300" cy="2048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p:cSld name="SECTION_HEADER_2">
    <p:bg>
      <p:bgPr>
        <a:blipFill>
          <a:blip r:embed="rId2">
            <a:alphaModFix/>
          </a:blip>
          <a:stretch>
            <a:fillRect/>
          </a:stretch>
        </a:blipFill>
      </p:bgPr>
    </p:bg>
    <p:spTree>
      <p:nvGrpSpPr>
        <p:cNvPr id="141" name="Shape 141"/>
        <p:cNvGrpSpPr/>
        <p:nvPr/>
      </p:nvGrpSpPr>
      <p:grpSpPr>
        <a:xfrm>
          <a:off x="0" y="0"/>
          <a:ext cx="0" cy="0"/>
          <a:chOff x="0" y="0"/>
          <a:chExt cx="0" cy="0"/>
        </a:xfrm>
      </p:grpSpPr>
      <p:sp>
        <p:nvSpPr>
          <p:cNvPr id="142" name="Google Shape;142;p32"/>
          <p:cNvSpPr txBox="1"/>
          <p:nvPr>
            <p:ph type="title"/>
          </p:nvPr>
        </p:nvSpPr>
        <p:spPr>
          <a:xfrm>
            <a:off x="2062800" y="2442050"/>
            <a:ext cx="5018400" cy="5988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43" name="Google Shape;143;p32"/>
          <p:cNvSpPr txBox="1"/>
          <p:nvPr>
            <p:ph idx="1" type="subTitle"/>
          </p:nvPr>
        </p:nvSpPr>
        <p:spPr>
          <a:xfrm>
            <a:off x="2896500" y="3391325"/>
            <a:ext cx="3351000" cy="1197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 Credits">
  <p:cSld name="SECTION_HEADER_1">
    <p:bg>
      <p:bgPr>
        <a:blipFill>
          <a:blip r:embed="rId2">
            <a:alphaModFix/>
          </a:blip>
          <a:stretch>
            <a:fillRect/>
          </a:stretch>
        </a:blipFill>
      </p:bgPr>
    </p:bg>
    <p:spTree>
      <p:nvGrpSpPr>
        <p:cNvPr id="144" name="Shape 144"/>
        <p:cNvGrpSpPr/>
        <p:nvPr/>
      </p:nvGrpSpPr>
      <p:grpSpPr>
        <a:xfrm>
          <a:off x="0" y="0"/>
          <a:ext cx="0" cy="0"/>
          <a:chOff x="0" y="0"/>
          <a:chExt cx="0" cy="0"/>
        </a:xfrm>
      </p:grpSpPr>
      <p:sp>
        <p:nvSpPr>
          <p:cNvPr id="145" name="Google Shape;145;p33"/>
          <p:cNvSpPr txBox="1"/>
          <p:nvPr>
            <p:ph type="title"/>
          </p:nvPr>
        </p:nvSpPr>
        <p:spPr>
          <a:xfrm>
            <a:off x="924870" y="760375"/>
            <a:ext cx="3068700" cy="5988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46" name="Google Shape;146;p33"/>
          <p:cNvSpPr txBox="1"/>
          <p:nvPr>
            <p:ph idx="1" type="subTitle"/>
          </p:nvPr>
        </p:nvSpPr>
        <p:spPr>
          <a:xfrm>
            <a:off x="924875" y="1684275"/>
            <a:ext cx="3305400" cy="1092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1"/>
              </a:buClr>
              <a:buSzPts val="1400"/>
              <a:buNone/>
              <a:defRPr sz="1400">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p:txBody>
      </p:sp>
      <p:sp>
        <p:nvSpPr>
          <p:cNvPr id="147" name="Google Shape;147;p33"/>
          <p:cNvSpPr txBox="1"/>
          <p:nvPr/>
        </p:nvSpPr>
        <p:spPr>
          <a:xfrm>
            <a:off x="924875" y="3570000"/>
            <a:ext cx="3305400" cy="666900"/>
          </a:xfrm>
          <a:prstGeom prst="rect">
            <a:avLst/>
          </a:prstGeom>
          <a:noFill/>
          <a:ln>
            <a:noFill/>
          </a:ln>
        </p:spPr>
        <p:txBody>
          <a:bodyPr anchorCtr="0" anchor="t" bIns="91425" lIns="91425" spcFirstLastPara="1" rIns="91425" wrap="square" tIns="91425">
            <a:noAutofit/>
          </a:bodyPr>
          <a:lstStyle/>
          <a:p>
            <a:pPr indent="0" lvl="0" marL="0" rtl="0" algn="l">
              <a:spcBef>
                <a:spcPts val="300"/>
              </a:spcBef>
              <a:spcAft>
                <a:spcPts val="0"/>
              </a:spcAft>
              <a:buNone/>
            </a:pPr>
            <a:r>
              <a:rPr lang="en" sz="1000">
                <a:solidFill>
                  <a:schemeClr val="accent1"/>
                </a:solidFill>
                <a:latin typeface="Montserrat Medium"/>
                <a:ea typeface="Montserrat Medium"/>
                <a:cs typeface="Montserrat Medium"/>
                <a:sym typeface="Montserrat Medium"/>
              </a:rPr>
              <a:t>CREDITS: This presentation template was created by </a:t>
            </a:r>
            <a:r>
              <a:rPr lang="en" sz="1000">
                <a:solidFill>
                  <a:schemeClr val="accent1"/>
                </a:solidFill>
                <a:uFill>
                  <a:noFill/>
                </a:uFill>
                <a:latin typeface="Montserrat Medium"/>
                <a:ea typeface="Montserrat Medium"/>
                <a:cs typeface="Montserrat Medium"/>
                <a:sym typeface="Montserrat Medium"/>
                <a:hlinkClick r:id="rId3">
                  <a:extLst>
                    <a:ext uri="{A12FA001-AC4F-418D-AE19-62706E023703}">
                      <ahyp:hlinkClr val="tx"/>
                    </a:ext>
                  </a:extLst>
                </a:hlinkClick>
              </a:rPr>
              <a:t>Slidesgo</a:t>
            </a:r>
            <a:r>
              <a:rPr lang="en" sz="1000">
                <a:solidFill>
                  <a:schemeClr val="accent1"/>
                </a:solidFill>
                <a:latin typeface="Montserrat Medium"/>
                <a:ea typeface="Montserrat Medium"/>
                <a:cs typeface="Montserrat Medium"/>
                <a:sym typeface="Montserrat Medium"/>
              </a:rPr>
              <a:t>, including icons by </a:t>
            </a:r>
            <a:r>
              <a:rPr lang="en" sz="1000">
                <a:solidFill>
                  <a:schemeClr val="accent1"/>
                </a:solidFill>
                <a:uFill>
                  <a:noFill/>
                </a:uFill>
                <a:latin typeface="Montserrat Medium"/>
                <a:ea typeface="Montserrat Medium"/>
                <a:cs typeface="Montserrat Medium"/>
                <a:sym typeface="Montserrat Medium"/>
                <a:hlinkClick r:id="rId4">
                  <a:extLst>
                    <a:ext uri="{A12FA001-AC4F-418D-AE19-62706E023703}">
                      <ahyp:hlinkClr val="tx"/>
                    </a:ext>
                  </a:extLst>
                </a:hlinkClick>
              </a:rPr>
              <a:t>Flaticon</a:t>
            </a:r>
            <a:r>
              <a:rPr lang="en" sz="1000">
                <a:solidFill>
                  <a:schemeClr val="accent1"/>
                </a:solidFill>
                <a:latin typeface="Montserrat Medium"/>
                <a:ea typeface="Montserrat Medium"/>
                <a:cs typeface="Montserrat Medium"/>
                <a:sym typeface="Montserrat Medium"/>
              </a:rPr>
              <a:t>, and infographics &amp; images by </a:t>
            </a:r>
            <a:r>
              <a:rPr lang="en" sz="1000">
                <a:solidFill>
                  <a:schemeClr val="accent1"/>
                </a:solidFill>
                <a:uFill>
                  <a:noFill/>
                </a:uFill>
                <a:latin typeface="Montserrat Medium"/>
                <a:ea typeface="Montserrat Medium"/>
                <a:cs typeface="Montserrat Medium"/>
                <a:sym typeface="Montserrat Medium"/>
                <a:hlinkClick r:id="rId5">
                  <a:extLst>
                    <a:ext uri="{A12FA001-AC4F-418D-AE19-62706E023703}">
                      <ahyp:hlinkClr val="tx"/>
                    </a:ext>
                  </a:extLst>
                </a:hlinkClick>
              </a:rPr>
              <a:t>Freepik</a:t>
            </a:r>
            <a:r>
              <a:rPr lang="en" sz="1000">
                <a:solidFill>
                  <a:schemeClr val="accent1"/>
                </a:solidFill>
                <a:latin typeface="Montserrat Medium"/>
                <a:ea typeface="Montserrat Medium"/>
                <a:cs typeface="Montserrat Medium"/>
                <a:sym typeface="Montserrat Medium"/>
              </a:rPr>
              <a:t>. </a:t>
            </a:r>
            <a:endParaRPr sz="1000">
              <a:solidFill>
                <a:schemeClr val="accent1"/>
              </a:solidFill>
              <a:latin typeface="Montserrat Medium"/>
              <a:ea typeface="Montserrat Medium"/>
              <a:cs typeface="Montserrat Medium"/>
              <a:sym typeface="Montserrat Medium"/>
            </a:endParaRPr>
          </a:p>
          <a:p>
            <a:pPr indent="0" lvl="0" marL="0" rtl="0" algn="l">
              <a:spcBef>
                <a:spcPts val="300"/>
              </a:spcBef>
              <a:spcAft>
                <a:spcPts val="0"/>
              </a:spcAft>
              <a:buNone/>
            </a:pPr>
            <a:r>
              <a:t/>
            </a:r>
            <a:endParaRPr sz="1000">
              <a:solidFill>
                <a:schemeClr val="accent1"/>
              </a:solidFill>
              <a:latin typeface="Montserrat Medium"/>
              <a:ea typeface="Montserrat Medium"/>
              <a:cs typeface="Montserrat Medium"/>
              <a:sym typeface="Montserrat Medium"/>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ullet points 1">
  <p:cSld name="SECTION_TITLE_AND_DESCRIPTION_1_1_2">
    <p:bg>
      <p:bgPr>
        <a:blipFill>
          <a:blip r:embed="rId2">
            <a:alphaModFix/>
          </a:blip>
          <a:stretch>
            <a:fillRect/>
          </a:stretch>
        </a:blipFill>
      </p:bgPr>
    </p:bg>
    <p:spTree>
      <p:nvGrpSpPr>
        <p:cNvPr id="148" name="Shape 148"/>
        <p:cNvGrpSpPr/>
        <p:nvPr/>
      </p:nvGrpSpPr>
      <p:grpSpPr>
        <a:xfrm>
          <a:off x="0" y="0"/>
          <a:ext cx="0" cy="0"/>
          <a:chOff x="0" y="0"/>
          <a:chExt cx="0" cy="0"/>
        </a:xfrm>
      </p:grpSpPr>
      <p:sp>
        <p:nvSpPr>
          <p:cNvPr id="149" name="Google Shape;149;p34"/>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50" name="Google Shape;150;p34"/>
          <p:cNvSpPr txBox="1"/>
          <p:nvPr>
            <p:ph idx="1" type="body"/>
          </p:nvPr>
        </p:nvSpPr>
        <p:spPr>
          <a:xfrm>
            <a:off x="938500" y="1659275"/>
            <a:ext cx="4946400" cy="2760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list">
  <p:cSld name="TITLE_AND_TWO_COLUMNS_1">
    <p:bg>
      <p:bgPr>
        <a:blipFill>
          <a:blip r:embed="rId2">
            <a:alphaModFix/>
          </a:blip>
          <a:stretch>
            <a:fillRect/>
          </a:stretch>
        </a:blipFill>
      </p:bgPr>
    </p:bg>
    <p:spTree>
      <p:nvGrpSpPr>
        <p:cNvPr id="151" name="Shape 151"/>
        <p:cNvGrpSpPr/>
        <p:nvPr/>
      </p:nvGrpSpPr>
      <p:grpSpPr>
        <a:xfrm>
          <a:off x="0" y="0"/>
          <a:ext cx="0" cy="0"/>
          <a:chOff x="0" y="0"/>
          <a:chExt cx="0" cy="0"/>
        </a:xfrm>
      </p:grpSpPr>
      <p:sp>
        <p:nvSpPr>
          <p:cNvPr id="152" name="Google Shape;152;p35"/>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53" name="Google Shape;153;p35"/>
          <p:cNvSpPr txBox="1"/>
          <p:nvPr>
            <p:ph idx="1" type="body"/>
          </p:nvPr>
        </p:nvSpPr>
        <p:spPr>
          <a:xfrm>
            <a:off x="5037525" y="1659275"/>
            <a:ext cx="3186900" cy="2760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blipFill>
          <a:blip r:embed="rId2">
            <a:alphaModFix/>
          </a:blip>
          <a:stretch>
            <a:fillRect/>
          </a:stretch>
        </a:blipFill>
      </p:bgPr>
    </p:bg>
    <p:spTree>
      <p:nvGrpSpPr>
        <p:cNvPr id="18" name="Shape 18"/>
        <p:cNvGrpSpPr/>
        <p:nvPr/>
      </p:nvGrpSpPr>
      <p:grpSpPr>
        <a:xfrm>
          <a:off x="0" y="0"/>
          <a:ext cx="0" cy="0"/>
          <a:chOff x="0" y="0"/>
          <a:chExt cx="0" cy="0"/>
        </a:xfrm>
      </p:grpSpPr>
      <p:sp>
        <p:nvSpPr>
          <p:cNvPr id="19" name="Google Shape;19;p5"/>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20" name="Google Shape;20;p5"/>
          <p:cNvSpPr txBox="1"/>
          <p:nvPr>
            <p:ph idx="1" type="body"/>
          </p:nvPr>
        </p:nvSpPr>
        <p:spPr>
          <a:xfrm>
            <a:off x="938500" y="1659275"/>
            <a:ext cx="3186900" cy="2760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21" name="Google Shape;21;p5"/>
          <p:cNvSpPr txBox="1"/>
          <p:nvPr>
            <p:ph idx="2" type="body"/>
          </p:nvPr>
        </p:nvSpPr>
        <p:spPr>
          <a:xfrm>
            <a:off x="5037525" y="1659275"/>
            <a:ext cx="3186900" cy="2760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blipFill>
          <a:blip r:embed="rId2">
            <a:alphaModFix/>
          </a:blip>
          <a:stretch>
            <a:fillRect/>
          </a:stretch>
        </a:blipFill>
      </p:bgPr>
    </p:bg>
    <p:spTree>
      <p:nvGrpSpPr>
        <p:cNvPr id="22" name="Shape 22"/>
        <p:cNvGrpSpPr/>
        <p:nvPr/>
      </p:nvGrpSpPr>
      <p:grpSpPr>
        <a:xfrm>
          <a:off x="0" y="0"/>
          <a:ext cx="0" cy="0"/>
          <a:chOff x="0" y="0"/>
          <a:chExt cx="0" cy="0"/>
        </a:xfrm>
      </p:grpSpPr>
      <p:sp>
        <p:nvSpPr>
          <p:cNvPr id="23" name="Google Shape;23;p6"/>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blipFill>
          <a:blip r:embed="rId2">
            <a:alphaModFix/>
          </a:blip>
          <a:stretch>
            <a:fillRect/>
          </a:stretch>
        </a:blipFill>
      </p:bgPr>
    </p:bg>
    <p:spTree>
      <p:nvGrpSpPr>
        <p:cNvPr id="24" name="Shape 24"/>
        <p:cNvGrpSpPr/>
        <p:nvPr/>
      </p:nvGrpSpPr>
      <p:grpSpPr>
        <a:xfrm>
          <a:off x="0" y="0"/>
          <a:ext cx="0" cy="0"/>
          <a:chOff x="0" y="0"/>
          <a:chExt cx="0" cy="0"/>
        </a:xfrm>
      </p:grpSpPr>
      <p:sp>
        <p:nvSpPr>
          <p:cNvPr id="25" name="Google Shape;25;p7"/>
          <p:cNvSpPr txBox="1"/>
          <p:nvPr>
            <p:ph type="title"/>
          </p:nvPr>
        </p:nvSpPr>
        <p:spPr>
          <a:xfrm>
            <a:off x="5337175" y="1297125"/>
            <a:ext cx="2837400" cy="12525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26" name="Google Shape;26;p7"/>
          <p:cNvSpPr txBox="1"/>
          <p:nvPr>
            <p:ph idx="1" type="body"/>
          </p:nvPr>
        </p:nvSpPr>
        <p:spPr>
          <a:xfrm>
            <a:off x="5337175" y="2593875"/>
            <a:ext cx="2837400" cy="1252500"/>
          </a:xfrm>
          <a:prstGeom prst="rect">
            <a:avLst/>
          </a:prstGeom>
        </p:spPr>
        <p:txBody>
          <a:bodyPr anchorCtr="0" anchor="t" bIns="91425" lIns="91425" spcFirstLastPara="1" rIns="91425" wrap="square" tIns="91425">
            <a:noAutofit/>
          </a:bodyPr>
          <a:lstStyle>
            <a:lvl1pPr indent="-330200" lvl="0" marL="457200" rtl="0">
              <a:spcBef>
                <a:spcPts val="0"/>
              </a:spcBef>
              <a:spcAft>
                <a:spcPts val="0"/>
              </a:spcAft>
              <a:buClr>
                <a:schemeClr val="lt1"/>
              </a:buClr>
              <a:buSzPts val="1600"/>
              <a:buChar char="●"/>
              <a:defRPr sz="1600">
                <a:solidFill>
                  <a:schemeClr val="lt1"/>
                </a:solidFill>
              </a:defRPr>
            </a:lvl1pPr>
            <a:lvl2pPr indent="-330200" lvl="1" marL="914400" rtl="0">
              <a:spcBef>
                <a:spcPts val="1600"/>
              </a:spcBef>
              <a:spcAft>
                <a:spcPts val="0"/>
              </a:spcAft>
              <a:buClr>
                <a:schemeClr val="lt1"/>
              </a:buClr>
              <a:buSzPts val="1600"/>
              <a:buChar char="○"/>
              <a:defRPr sz="1600">
                <a:solidFill>
                  <a:schemeClr val="lt1"/>
                </a:solidFill>
              </a:defRPr>
            </a:lvl2pPr>
            <a:lvl3pPr indent="-330200" lvl="2" marL="1371600" rtl="0">
              <a:spcBef>
                <a:spcPts val="1600"/>
              </a:spcBef>
              <a:spcAft>
                <a:spcPts val="0"/>
              </a:spcAft>
              <a:buClr>
                <a:schemeClr val="lt1"/>
              </a:buClr>
              <a:buSzPts val="1600"/>
              <a:buChar char="■"/>
              <a:defRPr sz="1600">
                <a:solidFill>
                  <a:schemeClr val="lt1"/>
                </a:solidFill>
              </a:defRPr>
            </a:lvl3pPr>
            <a:lvl4pPr indent="-330200" lvl="3" marL="1828800" rtl="0">
              <a:spcBef>
                <a:spcPts val="1600"/>
              </a:spcBef>
              <a:spcAft>
                <a:spcPts val="0"/>
              </a:spcAft>
              <a:buClr>
                <a:schemeClr val="lt1"/>
              </a:buClr>
              <a:buSzPts val="1600"/>
              <a:buChar char="●"/>
              <a:defRPr sz="1600">
                <a:solidFill>
                  <a:schemeClr val="lt1"/>
                </a:solidFill>
              </a:defRPr>
            </a:lvl4pPr>
            <a:lvl5pPr indent="-330200" lvl="4" marL="2286000" rtl="0">
              <a:spcBef>
                <a:spcPts val="1600"/>
              </a:spcBef>
              <a:spcAft>
                <a:spcPts val="0"/>
              </a:spcAft>
              <a:buClr>
                <a:schemeClr val="lt1"/>
              </a:buClr>
              <a:buSzPts val="1600"/>
              <a:buChar char="○"/>
              <a:defRPr sz="1600">
                <a:solidFill>
                  <a:schemeClr val="lt1"/>
                </a:solidFill>
              </a:defRPr>
            </a:lvl5pPr>
            <a:lvl6pPr indent="-330200" lvl="5" marL="2743200" rtl="0">
              <a:spcBef>
                <a:spcPts val="1600"/>
              </a:spcBef>
              <a:spcAft>
                <a:spcPts val="0"/>
              </a:spcAft>
              <a:buClr>
                <a:schemeClr val="lt1"/>
              </a:buClr>
              <a:buSzPts val="1600"/>
              <a:buChar char="■"/>
              <a:defRPr sz="1600">
                <a:solidFill>
                  <a:schemeClr val="lt1"/>
                </a:solidFill>
              </a:defRPr>
            </a:lvl6pPr>
            <a:lvl7pPr indent="-330200" lvl="6" marL="3200400" rtl="0">
              <a:spcBef>
                <a:spcPts val="1600"/>
              </a:spcBef>
              <a:spcAft>
                <a:spcPts val="0"/>
              </a:spcAft>
              <a:buClr>
                <a:schemeClr val="lt1"/>
              </a:buClr>
              <a:buSzPts val="1600"/>
              <a:buChar char="●"/>
              <a:defRPr sz="1600">
                <a:solidFill>
                  <a:schemeClr val="lt1"/>
                </a:solidFill>
              </a:defRPr>
            </a:lvl7pPr>
            <a:lvl8pPr indent="-330200" lvl="7" marL="3657600" rtl="0">
              <a:spcBef>
                <a:spcPts val="1600"/>
              </a:spcBef>
              <a:spcAft>
                <a:spcPts val="0"/>
              </a:spcAft>
              <a:buClr>
                <a:schemeClr val="lt1"/>
              </a:buClr>
              <a:buSzPts val="1600"/>
              <a:buChar char="○"/>
              <a:defRPr sz="1600">
                <a:solidFill>
                  <a:schemeClr val="lt1"/>
                </a:solidFill>
              </a:defRPr>
            </a:lvl8pPr>
            <a:lvl9pPr indent="-330200" lvl="8" marL="4114800" rtl="0">
              <a:spcBef>
                <a:spcPts val="1600"/>
              </a:spcBef>
              <a:spcAft>
                <a:spcPts val="1600"/>
              </a:spcAft>
              <a:buClr>
                <a:schemeClr val="lt1"/>
              </a:buClr>
              <a:buSzPts val="1600"/>
              <a:buChar char="■"/>
              <a:defRPr sz="1600">
                <a:solidFill>
                  <a:schemeClr val="lt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blipFill>
          <a:blip r:embed="rId2">
            <a:alphaModFix/>
          </a:blip>
          <a:stretch>
            <a:fillRect/>
          </a:stretch>
        </a:blipFill>
      </p:bgPr>
    </p:bg>
    <p:spTree>
      <p:nvGrpSpPr>
        <p:cNvPr id="27" name="Shape 27"/>
        <p:cNvGrpSpPr/>
        <p:nvPr/>
      </p:nvGrpSpPr>
      <p:grpSpPr>
        <a:xfrm>
          <a:off x="0" y="0"/>
          <a:ext cx="0" cy="0"/>
          <a:chOff x="0" y="0"/>
          <a:chExt cx="0" cy="0"/>
        </a:xfrm>
      </p:grpSpPr>
      <p:sp>
        <p:nvSpPr>
          <p:cNvPr id="28" name="Google Shape;28;p8"/>
          <p:cNvSpPr txBox="1"/>
          <p:nvPr>
            <p:ph type="title"/>
          </p:nvPr>
        </p:nvSpPr>
        <p:spPr>
          <a:xfrm>
            <a:off x="929477" y="436183"/>
            <a:ext cx="2746500" cy="40908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1"/>
              </a:buClr>
              <a:buSzPts val="3000"/>
              <a:buNone/>
              <a:defRPr sz="3000">
                <a:solidFill>
                  <a:schemeClr val="accent1"/>
                </a:solidFill>
              </a:defRPr>
            </a:lvl1pPr>
            <a:lvl2pPr lvl="1">
              <a:spcBef>
                <a:spcPts val="0"/>
              </a:spcBef>
              <a:spcAft>
                <a:spcPts val="0"/>
              </a:spcAft>
              <a:buClr>
                <a:schemeClr val="accent1"/>
              </a:buClr>
              <a:buSzPts val="4800"/>
              <a:buNone/>
              <a:defRPr sz="4800">
                <a:solidFill>
                  <a:schemeClr val="accent1"/>
                </a:solidFill>
              </a:defRPr>
            </a:lvl2pPr>
            <a:lvl3pPr lvl="2">
              <a:spcBef>
                <a:spcPts val="0"/>
              </a:spcBef>
              <a:spcAft>
                <a:spcPts val="0"/>
              </a:spcAft>
              <a:buClr>
                <a:schemeClr val="accent1"/>
              </a:buClr>
              <a:buSzPts val="4800"/>
              <a:buNone/>
              <a:defRPr sz="4800">
                <a:solidFill>
                  <a:schemeClr val="accent1"/>
                </a:solidFill>
              </a:defRPr>
            </a:lvl3pPr>
            <a:lvl4pPr lvl="3">
              <a:spcBef>
                <a:spcPts val="0"/>
              </a:spcBef>
              <a:spcAft>
                <a:spcPts val="0"/>
              </a:spcAft>
              <a:buClr>
                <a:schemeClr val="accent1"/>
              </a:buClr>
              <a:buSzPts val="4800"/>
              <a:buNone/>
              <a:defRPr sz="4800">
                <a:solidFill>
                  <a:schemeClr val="accent1"/>
                </a:solidFill>
              </a:defRPr>
            </a:lvl4pPr>
            <a:lvl5pPr lvl="4">
              <a:spcBef>
                <a:spcPts val="0"/>
              </a:spcBef>
              <a:spcAft>
                <a:spcPts val="0"/>
              </a:spcAft>
              <a:buClr>
                <a:schemeClr val="accent1"/>
              </a:buClr>
              <a:buSzPts val="4800"/>
              <a:buNone/>
              <a:defRPr sz="4800">
                <a:solidFill>
                  <a:schemeClr val="accent1"/>
                </a:solidFill>
              </a:defRPr>
            </a:lvl5pPr>
            <a:lvl6pPr lvl="5">
              <a:spcBef>
                <a:spcPts val="0"/>
              </a:spcBef>
              <a:spcAft>
                <a:spcPts val="0"/>
              </a:spcAft>
              <a:buClr>
                <a:schemeClr val="accent1"/>
              </a:buClr>
              <a:buSzPts val="4800"/>
              <a:buNone/>
              <a:defRPr sz="4800">
                <a:solidFill>
                  <a:schemeClr val="accent1"/>
                </a:solidFill>
              </a:defRPr>
            </a:lvl6pPr>
            <a:lvl7pPr lvl="6">
              <a:spcBef>
                <a:spcPts val="0"/>
              </a:spcBef>
              <a:spcAft>
                <a:spcPts val="0"/>
              </a:spcAft>
              <a:buClr>
                <a:schemeClr val="accent1"/>
              </a:buClr>
              <a:buSzPts val="4800"/>
              <a:buNone/>
              <a:defRPr sz="4800">
                <a:solidFill>
                  <a:schemeClr val="accent1"/>
                </a:solidFill>
              </a:defRPr>
            </a:lvl7pPr>
            <a:lvl8pPr lvl="7">
              <a:spcBef>
                <a:spcPts val="0"/>
              </a:spcBef>
              <a:spcAft>
                <a:spcPts val="0"/>
              </a:spcAft>
              <a:buClr>
                <a:schemeClr val="accent1"/>
              </a:buClr>
              <a:buSzPts val="4800"/>
              <a:buNone/>
              <a:defRPr sz="4800">
                <a:solidFill>
                  <a:schemeClr val="accent1"/>
                </a:solidFill>
              </a:defRPr>
            </a:lvl8pPr>
            <a:lvl9pPr lvl="8">
              <a:spcBef>
                <a:spcPts val="0"/>
              </a:spcBef>
              <a:spcAft>
                <a:spcPts val="0"/>
              </a:spcAft>
              <a:buClr>
                <a:schemeClr val="accent1"/>
              </a:buClr>
              <a:buSzPts val="4800"/>
              <a:buNone/>
              <a:defRPr sz="4800">
                <a:solidFill>
                  <a:schemeClr val="accent1"/>
                </a:solidFill>
              </a:defRPr>
            </a:lvl9pPr>
          </a:lstStyle>
          <a:p/>
        </p:txBody>
      </p:sp>
      <p:pic>
        <p:nvPicPr>
          <p:cNvPr id="29" name="Google Shape;29;p8"/>
          <p:cNvPicPr preferRelativeResize="0"/>
          <p:nvPr/>
        </p:nvPicPr>
        <p:blipFill>
          <a:blip r:embed="rId3">
            <a:alphaModFix/>
          </a:blip>
          <a:stretch>
            <a:fillRect/>
          </a:stretch>
        </p:blipFill>
        <p:spPr>
          <a:xfrm rot="5400000">
            <a:off x="3278924" y="414050"/>
            <a:ext cx="7626551" cy="2883799"/>
          </a:xfrm>
          <a:prstGeom prst="rect">
            <a:avLst/>
          </a:prstGeom>
          <a:noFill/>
          <a:ln>
            <a:noFill/>
          </a:ln>
        </p:spPr>
      </p:pic>
      <p:pic>
        <p:nvPicPr>
          <p:cNvPr id="30" name="Google Shape;30;p8"/>
          <p:cNvPicPr preferRelativeResize="0"/>
          <p:nvPr/>
        </p:nvPicPr>
        <p:blipFill>
          <a:blip r:embed="rId3">
            <a:alphaModFix/>
          </a:blip>
          <a:stretch>
            <a:fillRect/>
          </a:stretch>
        </p:blipFill>
        <p:spPr>
          <a:xfrm flipH="1" rot="5400000">
            <a:off x="4822414" y="-351911"/>
            <a:ext cx="9309797" cy="3520275"/>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blipFill>
          <a:blip r:embed="rId2">
            <a:alphaModFix/>
          </a:blip>
          <a:stretch>
            <a:fillRect/>
          </a:stretch>
        </a:blipFill>
      </p:bgPr>
    </p:bg>
    <p:spTree>
      <p:nvGrpSpPr>
        <p:cNvPr id="31" name="Shape 31"/>
        <p:cNvGrpSpPr/>
        <p:nvPr/>
      </p:nvGrpSpPr>
      <p:grpSpPr>
        <a:xfrm>
          <a:off x="0" y="0"/>
          <a:ext cx="0" cy="0"/>
          <a:chOff x="0" y="0"/>
          <a:chExt cx="0" cy="0"/>
        </a:xfrm>
      </p:grpSpPr>
      <p:sp>
        <p:nvSpPr>
          <p:cNvPr id="32" name="Google Shape;32;p9"/>
          <p:cNvSpPr txBox="1"/>
          <p:nvPr>
            <p:ph idx="1" type="subTitle"/>
          </p:nvPr>
        </p:nvSpPr>
        <p:spPr>
          <a:xfrm>
            <a:off x="938500" y="1769575"/>
            <a:ext cx="2871600" cy="1235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2"/>
              </a:buClr>
              <a:buSzPts val="1600"/>
              <a:buNone/>
              <a:defRPr sz="1600">
                <a:solidFill>
                  <a:schemeClr val="lt2"/>
                </a:solidFill>
              </a:defRPr>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
        <p:nvSpPr>
          <p:cNvPr id="33" name="Google Shape;33;p9"/>
          <p:cNvSpPr txBox="1"/>
          <p:nvPr>
            <p:ph idx="2" type="body"/>
          </p:nvPr>
        </p:nvSpPr>
        <p:spPr>
          <a:xfrm>
            <a:off x="4703375" y="909600"/>
            <a:ext cx="3468900" cy="33243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Clr>
                <a:schemeClr val="lt1"/>
              </a:buClr>
              <a:buSzPts val="1400"/>
              <a:buChar char="●"/>
              <a:defRPr sz="1400">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34" name="Google Shape;34;p9"/>
          <p:cNvSpPr txBox="1"/>
          <p:nvPr>
            <p:ph type="title"/>
          </p:nvPr>
        </p:nvSpPr>
        <p:spPr>
          <a:xfrm>
            <a:off x="938500" y="445025"/>
            <a:ext cx="32238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blipFill>
          <a:blip r:embed="rId2">
            <a:alphaModFix/>
          </a:blip>
          <a:stretch>
            <a:fillRect/>
          </a:stretch>
        </a:blipFill>
      </p:bgPr>
    </p:bg>
    <p:spTree>
      <p:nvGrpSpPr>
        <p:cNvPr id="35" name="Shape 35"/>
        <p:cNvGrpSpPr/>
        <p:nvPr/>
      </p:nvGrpSpPr>
      <p:grpSpPr>
        <a:xfrm>
          <a:off x="0" y="0"/>
          <a:ext cx="0" cy="0"/>
          <a:chOff x="0" y="0"/>
          <a:chExt cx="0" cy="0"/>
        </a:xfrm>
      </p:grpSpPr>
      <p:sp>
        <p:nvSpPr>
          <p:cNvPr id="36" name="Google Shape;36;p10"/>
          <p:cNvSpPr txBox="1"/>
          <p:nvPr>
            <p:ph type="title"/>
          </p:nvPr>
        </p:nvSpPr>
        <p:spPr>
          <a:xfrm>
            <a:off x="938500" y="445025"/>
            <a:ext cx="57357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theme" Target="../theme/theme1.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Montserrat ExtraBold"/>
              <a:buNone/>
              <a:defRPr sz="2800">
                <a:solidFill>
                  <a:schemeClr val="lt1"/>
                </a:solidFill>
                <a:latin typeface="Montserrat ExtraBold"/>
                <a:ea typeface="Montserrat ExtraBold"/>
                <a:cs typeface="Montserrat ExtraBold"/>
                <a:sym typeface="Montserrat ExtraBold"/>
              </a:defRPr>
            </a:lvl1pPr>
            <a:lvl2pPr lvl="1">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2pPr>
            <a:lvl3pPr lvl="2">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3pPr>
            <a:lvl4pPr lvl="3">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4pPr>
            <a:lvl5pPr lvl="4">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5pPr>
            <a:lvl6pPr lvl="5">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6pPr>
            <a:lvl7pPr lvl="6">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7pPr>
            <a:lvl8pPr lvl="7">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8pPr>
            <a:lvl9pPr lvl="8">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00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indent="-317500" lvl="1" marL="9144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indent="-317500" lvl="2" marL="13716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indent="-317500" lvl="3" marL="18288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indent="-317500" lvl="4" marL="22860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indent="-317500" lvl="5" marL="27432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indent="-317500" lvl="6" marL="32004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indent="-317500" lvl="7" marL="36576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indent="-317500" lvl="8" marL="4114800">
              <a:lnSpc>
                <a:spcPct val="100000"/>
              </a:lnSpc>
              <a:spcBef>
                <a:spcPts val="1600"/>
              </a:spcBef>
              <a:spcAft>
                <a:spcPts val="1600"/>
              </a:spcAft>
              <a:buClr>
                <a:schemeClr val="dk2"/>
              </a:buClr>
              <a:buSzPts val="1400"/>
              <a:buFont typeface="Montserrat"/>
              <a:buChar char="■"/>
              <a:defRPr>
                <a:solidFill>
                  <a:schemeClr val="dk2"/>
                </a:solidFill>
                <a:latin typeface="Montserrat"/>
                <a:ea typeface="Montserrat"/>
                <a:cs typeface="Montserrat"/>
                <a:sym typeface="Montserra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36"/>
          <p:cNvSpPr txBox="1"/>
          <p:nvPr>
            <p:ph type="ctrTitle"/>
          </p:nvPr>
        </p:nvSpPr>
        <p:spPr>
          <a:xfrm>
            <a:off x="2175900" y="1950100"/>
            <a:ext cx="4792200" cy="644700"/>
          </a:xfrm>
          <a:prstGeom prst="rect">
            <a:avLst/>
          </a:prstGeom>
          <a:effectLst>
            <a:outerShdw blurRad="142875" rotWithShape="0" algn="bl" dir="8760000" dist="19050">
              <a:srgbClr val="76A5AF">
                <a:alpha val="50000"/>
              </a:srgbClr>
            </a:outerShdw>
          </a:effectLst>
        </p:spPr>
        <p:txBody>
          <a:bodyPr anchorCtr="0" anchor="b" bIns="91425" lIns="91425" spcFirstLastPara="1" rIns="91425" wrap="square" tIns="91425">
            <a:noAutofit/>
          </a:bodyPr>
          <a:lstStyle/>
          <a:p>
            <a:pPr indent="0" lvl="0" marL="0" rtl="0" algn="ctr">
              <a:spcBef>
                <a:spcPts val="0"/>
              </a:spcBef>
              <a:spcAft>
                <a:spcPts val="0"/>
              </a:spcAft>
              <a:buNone/>
            </a:pPr>
            <a:r>
              <a:rPr lang="en"/>
              <a:t>VBA MACROS</a:t>
            </a:r>
            <a:endParaRPr/>
          </a:p>
        </p:txBody>
      </p:sp>
      <p:sp>
        <p:nvSpPr>
          <p:cNvPr id="159" name="Google Shape;159;p36"/>
          <p:cNvSpPr txBox="1"/>
          <p:nvPr>
            <p:ph idx="1" type="subTitle"/>
          </p:nvPr>
        </p:nvSpPr>
        <p:spPr>
          <a:xfrm>
            <a:off x="4800475" y="4246700"/>
            <a:ext cx="5055600" cy="464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GURU PRASANNA V</a:t>
            </a:r>
            <a:endParaRPr/>
          </a:p>
          <a:p>
            <a:pPr indent="0" lvl="0" marL="0" rtl="0" algn="ctr">
              <a:spcBef>
                <a:spcPts val="0"/>
              </a:spcBef>
              <a:spcAft>
                <a:spcPts val="0"/>
              </a:spcAft>
              <a:buNone/>
            </a:pPr>
            <a:r>
              <a:rPr lang="en"/>
              <a:t>20PC13</a:t>
            </a:r>
            <a:endParaRPr/>
          </a:p>
          <a:p>
            <a:pPr indent="0" lvl="0" marL="0" rtl="0" algn="ctr">
              <a:spcBef>
                <a:spcPts val="0"/>
              </a:spcBef>
              <a:spcAft>
                <a:spcPts val="0"/>
              </a:spcAft>
              <a:buNone/>
            </a:pPr>
            <a:r>
              <a:rPr lang="en"/>
              <a:t>    PSG COLLEGE OF TECHNOLOGY</a:t>
            </a:r>
            <a:endParaRPr/>
          </a:p>
        </p:txBody>
      </p:sp>
      <p:sp>
        <p:nvSpPr>
          <p:cNvPr id="160" name="Google Shape;160;p36"/>
          <p:cNvSpPr txBox="1"/>
          <p:nvPr>
            <p:ph type="ctrTitle"/>
          </p:nvPr>
        </p:nvSpPr>
        <p:spPr>
          <a:xfrm>
            <a:off x="2941650" y="3051075"/>
            <a:ext cx="3260700" cy="464700"/>
          </a:xfrm>
          <a:prstGeom prst="rect">
            <a:avLst/>
          </a:prstGeom>
          <a:effectLst>
            <a:outerShdw blurRad="100013" rotWithShape="0" algn="bl" dir="8460000" dist="19050">
              <a:srgbClr val="76A5AF">
                <a:alpha val="50000"/>
              </a:srgbClr>
            </a:outerShdw>
          </a:effectLst>
        </p:spPr>
        <p:txBody>
          <a:bodyPr anchorCtr="0" anchor="b" bIns="91425" lIns="91425" spcFirstLastPara="1" rIns="91425" wrap="square" tIns="91425">
            <a:noAutofit/>
          </a:bodyPr>
          <a:lstStyle/>
          <a:p>
            <a:pPr indent="0" lvl="0" marL="0" rtl="0" algn="ctr">
              <a:spcBef>
                <a:spcPts val="0"/>
              </a:spcBef>
              <a:spcAft>
                <a:spcPts val="0"/>
              </a:spcAft>
              <a:buNone/>
            </a:pPr>
            <a:r>
              <a:rPr b="0" lang="en" sz="2200">
                <a:latin typeface="Montserrat ExtraLight"/>
                <a:ea typeface="Montserrat ExtraLight"/>
                <a:cs typeface="Montserrat ExtraLight"/>
                <a:sym typeface="Montserrat ExtraLight"/>
              </a:rPr>
              <a:t>DOCUMENTATION &amp; TRANSFORMATION</a:t>
            </a:r>
            <a:endParaRPr b="0" sz="2200">
              <a:latin typeface="Montserrat ExtraLight"/>
              <a:ea typeface="Montserrat ExtraLight"/>
              <a:cs typeface="Montserrat ExtraLight"/>
              <a:sym typeface="Montserrat ExtraLight"/>
            </a:endParaRPr>
          </a:p>
        </p:txBody>
      </p:sp>
      <p:cxnSp>
        <p:nvCxnSpPr>
          <p:cNvPr id="161" name="Google Shape;161;p36"/>
          <p:cNvCxnSpPr/>
          <p:nvPr/>
        </p:nvCxnSpPr>
        <p:spPr>
          <a:xfrm>
            <a:off x="3190500" y="256517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37"/>
          <p:cNvSpPr txBox="1"/>
          <p:nvPr>
            <p:ph type="title"/>
          </p:nvPr>
        </p:nvSpPr>
        <p:spPr>
          <a:xfrm>
            <a:off x="938500" y="445025"/>
            <a:ext cx="57357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CONTENTS</a:t>
            </a:r>
            <a:endParaRPr/>
          </a:p>
        </p:txBody>
      </p:sp>
      <p:sp>
        <p:nvSpPr>
          <p:cNvPr id="167" name="Google Shape;167;p37"/>
          <p:cNvSpPr txBox="1"/>
          <p:nvPr>
            <p:ph idx="1" type="body"/>
          </p:nvPr>
        </p:nvSpPr>
        <p:spPr>
          <a:xfrm>
            <a:off x="938500" y="1246025"/>
            <a:ext cx="7172100" cy="3039900"/>
          </a:xfrm>
          <a:prstGeom prst="rect">
            <a:avLst/>
          </a:prstGeom>
        </p:spPr>
        <p:txBody>
          <a:bodyPr anchorCtr="0" anchor="t" bIns="91425" lIns="91425" spcFirstLastPara="1" rIns="91425" wrap="square" tIns="91425">
            <a:noAutofit/>
          </a:bodyPr>
          <a:lstStyle/>
          <a:p>
            <a:pPr indent="-314325" lvl="0" marL="457200" rtl="0" algn="l">
              <a:lnSpc>
                <a:spcPct val="150000"/>
              </a:lnSpc>
              <a:spcBef>
                <a:spcPts val="0"/>
              </a:spcBef>
              <a:spcAft>
                <a:spcPts val="0"/>
              </a:spcAft>
              <a:buSzPts val="1350"/>
              <a:buChar char="●"/>
            </a:pPr>
            <a:r>
              <a:rPr lang="en" sz="1350"/>
              <a:t>PROBLEM ADDRESSED</a:t>
            </a:r>
            <a:endParaRPr sz="1350"/>
          </a:p>
          <a:p>
            <a:pPr indent="-314325" lvl="0" marL="457200" rtl="0" algn="l">
              <a:lnSpc>
                <a:spcPct val="150000"/>
              </a:lnSpc>
              <a:spcBef>
                <a:spcPts val="0"/>
              </a:spcBef>
              <a:spcAft>
                <a:spcPts val="0"/>
              </a:spcAft>
              <a:buSzPts val="1350"/>
              <a:buChar char="●"/>
            </a:pPr>
            <a:r>
              <a:rPr lang="en" sz="1350"/>
              <a:t>OVERVIEW OF VBA MACROS</a:t>
            </a:r>
            <a:endParaRPr sz="1350"/>
          </a:p>
          <a:p>
            <a:pPr indent="-314325" lvl="0" marL="457200" rtl="0" algn="l">
              <a:lnSpc>
                <a:spcPct val="150000"/>
              </a:lnSpc>
              <a:spcBef>
                <a:spcPts val="0"/>
              </a:spcBef>
              <a:spcAft>
                <a:spcPts val="0"/>
              </a:spcAft>
              <a:buSzPts val="1350"/>
              <a:buChar char="●"/>
            </a:pPr>
            <a:r>
              <a:rPr lang="en" sz="1350"/>
              <a:t>FRAMEWORK AND PLATFORM</a:t>
            </a:r>
            <a:endParaRPr sz="1350"/>
          </a:p>
          <a:p>
            <a:pPr indent="-314325" lvl="0" marL="457200" rtl="0" algn="l">
              <a:lnSpc>
                <a:spcPct val="150000"/>
              </a:lnSpc>
              <a:spcBef>
                <a:spcPts val="0"/>
              </a:spcBef>
              <a:spcAft>
                <a:spcPts val="0"/>
              </a:spcAft>
              <a:buSzPts val="1350"/>
              <a:buChar char="●"/>
            </a:pPr>
            <a:r>
              <a:rPr lang="en" sz="1350"/>
              <a:t>LIBRARIES AND TECHNOLOGIES </a:t>
            </a:r>
            <a:r>
              <a:rPr lang="en" sz="1350"/>
              <a:t> </a:t>
            </a:r>
            <a:endParaRPr sz="1350"/>
          </a:p>
          <a:p>
            <a:pPr indent="-314325" lvl="0" marL="457200" rtl="0" algn="l">
              <a:lnSpc>
                <a:spcPct val="150000"/>
              </a:lnSpc>
              <a:spcBef>
                <a:spcPts val="0"/>
              </a:spcBef>
              <a:spcAft>
                <a:spcPts val="0"/>
              </a:spcAft>
              <a:buSzPts val="1350"/>
              <a:buChar char="●"/>
            </a:pPr>
            <a:r>
              <a:rPr lang="en" sz="1350"/>
              <a:t>IMPLEMENTATION</a:t>
            </a:r>
            <a:endParaRPr sz="1350"/>
          </a:p>
          <a:p>
            <a:pPr indent="-314325" lvl="0" marL="457200" rtl="0" algn="l">
              <a:lnSpc>
                <a:spcPct val="150000"/>
              </a:lnSpc>
              <a:spcBef>
                <a:spcPts val="0"/>
              </a:spcBef>
              <a:spcAft>
                <a:spcPts val="0"/>
              </a:spcAft>
              <a:buSzPts val="1350"/>
              <a:buChar char="●"/>
            </a:pPr>
            <a:r>
              <a:rPr lang="en" sz="1350"/>
              <a:t>THINGS TO BE IMPROVED</a:t>
            </a:r>
            <a:endParaRPr sz="1350"/>
          </a:p>
        </p:txBody>
      </p:sp>
      <p:cxnSp>
        <p:nvCxnSpPr>
          <p:cNvPr id="168" name="Google Shape;168;p37"/>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
        <p:nvSpPr>
          <p:cNvPr id="169" name="Google Shape;169;p37"/>
          <p:cNvSpPr txBox="1"/>
          <p:nvPr/>
        </p:nvSpPr>
        <p:spPr>
          <a:xfrm>
            <a:off x="938500" y="4221950"/>
            <a:ext cx="6820200" cy="219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150">
                <a:solidFill>
                  <a:schemeClr val="accent2"/>
                </a:solidFill>
                <a:latin typeface="Montserrat ExtraBold"/>
                <a:ea typeface="Montserrat ExtraBold"/>
                <a:cs typeface="Montserrat ExtraBold"/>
                <a:sym typeface="Montserrat ExtraBold"/>
              </a:rPr>
              <a:t>Github link : https://github.com/Guru-Prasanna/Societe-Generale-</a:t>
            </a:r>
            <a:endParaRPr sz="1150">
              <a:solidFill>
                <a:schemeClr val="accent2"/>
              </a:solidFill>
              <a:latin typeface="Montserrat ExtraBold"/>
              <a:ea typeface="Montserrat ExtraBold"/>
              <a:cs typeface="Montserrat ExtraBold"/>
              <a:sym typeface="Montserrat ExtraBo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38"/>
          <p:cNvSpPr txBox="1"/>
          <p:nvPr>
            <p:ph type="title"/>
          </p:nvPr>
        </p:nvSpPr>
        <p:spPr>
          <a:xfrm>
            <a:off x="336750" y="618025"/>
            <a:ext cx="57357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
              <a:t>PROBLEM ADDRESSED</a:t>
            </a:r>
            <a:endParaRPr/>
          </a:p>
        </p:txBody>
      </p:sp>
      <p:sp>
        <p:nvSpPr>
          <p:cNvPr id="175" name="Google Shape;175;p38"/>
          <p:cNvSpPr txBox="1"/>
          <p:nvPr>
            <p:ph idx="1" type="body"/>
          </p:nvPr>
        </p:nvSpPr>
        <p:spPr>
          <a:xfrm>
            <a:off x="336750" y="1246025"/>
            <a:ext cx="7773900" cy="382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450"/>
          </a:p>
          <a:p>
            <a:pPr indent="0" lvl="0" marL="0" rtl="0" algn="l">
              <a:spcBef>
                <a:spcPts val="1600"/>
              </a:spcBef>
              <a:spcAft>
                <a:spcPts val="0"/>
              </a:spcAft>
              <a:buNone/>
            </a:pPr>
            <a:r>
              <a:rPr lang="en" sz="1450"/>
              <a:t>The goal is to develop a solution that automates the documentation and understanding of legacy VBA macros used in critical processes across DFIN, facilitating their transformation into modern technologies and IT platforms.</a:t>
            </a:r>
            <a:endParaRPr sz="1450"/>
          </a:p>
          <a:p>
            <a:pPr indent="0" lvl="0" marL="0" rtl="0" algn="l">
              <a:spcBef>
                <a:spcPts val="1600"/>
              </a:spcBef>
              <a:spcAft>
                <a:spcPts val="0"/>
              </a:spcAft>
              <a:buNone/>
            </a:pPr>
            <a:r>
              <a:rPr lang="en" sz="1450">
                <a:solidFill>
                  <a:srgbClr val="FFFF00"/>
                </a:solidFill>
              </a:rPr>
              <a:t>REQUIREMENT:</a:t>
            </a:r>
            <a:endParaRPr sz="1450">
              <a:solidFill>
                <a:srgbClr val="FFFF00"/>
              </a:solidFill>
            </a:endParaRPr>
          </a:p>
          <a:p>
            <a:pPr indent="0" lvl="0" marL="0" rtl="0" algn="l">
              <a:spcBef>
                <a:spcPts val="1600"/>
              </a:spcBef>
              <a:spcAft>
                <a:spcPts val="1600"/>
              </a:spcAft>
              <a:buNone/>
            </a:pPr>
            <a:r>
              <a:rPr lang="en" sz="1450"/>
              <a:t>The Macro Analysis Tool should be developed or acquired to automatically analyze VBA macros, extracting and documenting the underlying logic, data flow, and process flow. Advanced technologies like GenAI and Machine Learning should be integrated to interpret the VBA code and generate comprehensive documentation. The platform must feature a user-friendly interface for users to upload Excel files containing macros and receive detailed analysis. Additionally, the tool must ensure reliability and accuracy to support the seamless transformation of legacy tools.</a:t>
            </a:r>
            <a:endParaRPr sz="145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39"/>
          <p:cNvSpPr txBox="1"/>
          <p:nvPr>
            <p:ph type="title"/>
          </p:nvPr>
        </p:nvSpPr>
        <p:spPr>
          <a:xfrm>
            <a:off x="242175" y="468075"/>
            <a:ext cx="57357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
              <a:t>OVERVIEW OF VBA MACROS</a:t>
            </a:r>
            <a:endParaRPr/>
          </a:p>
        </p:txBody>
      </p:sp>
      <p:sp>
        <p:nvSpPr>
          <p:cNvPr id="181" name="Google Shape;181;p39"/>
          <p:cNvSpPr txBox="1"/>
          <p:nvPr>
            <p:ph idx="1" type="body"/>
          </p:nvPr>
        </p:nvSpPr>
        <p:spPr>
          <a:xfrm>
            <a:off x="156000" y="1592000"/>
            <a:ext cx="8832000" cy="360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50"/>
              <a:t>VBA (Visual Basic for Applications) macros are scripting tools used in Microsoft Office applications like Excel, Word, and Access to automate repetitive tasks and streamline workflows. Written in Visual Basic, these macros can handle simple tasks like formatting cells to complex operations such as data manipulation and report generation. By recording actions or writing code, users can automate processes, enhancing productivity and accuracy.</a:t>
            </a:r>
            <a:endParaRPr sz="1350"/>
          </a:p>
          <a:p>
            <a:pPr indent="0" lvl="0" marL="0" rtl="0" algn="l">
              <a:spcBef>
                <a:spcPts val="1600"/>
              </a:spcBef>
              <a:spcAft>
                <a:spcPts val="0"/>
              </a:spcAft>
              <a:buNone/>
            </a:pPr>
            <a:r>
              <a:rPr lang="en" sz="1350"/>
              <a:t>However, VBA macros can pose security risks if misused, as they can execute harmful commands. Ensuring macros come from trusted sources and enabling macro security settings is essential. </a:t>
            </a:r>
            <a:endParaRPr sz="1350"/>
          </a:p>
          <a:p>
            <a:pPr indent="0" lvl="0" marL="0" rtl="0" algn="l">
              <a:spcBef>
                <a:spcPts val="1600"/>
              </a:spcBef>
              <a:spcAft>
                <a:spcPts val="0"/>
              </a:spcAft>
              <a:buNone/>
            </a:pPr>
            <a:r>
              <a:rPr lang="en" sz="1350"/>
              <a:t>Modernizing legacy VBA macros is crucial for improving efficiency and security. Using advanced technologies like GenAI and Machine Learning, organizations can analyze, document, and transform these macros into modern code, facilitating seamless transitions to contemporary systems.</a:t>
            </a:r>
            <a:endParaRPr sz="1350"/>
          </a:p>
          <a:p>
            <a:pPr indent="0" lvl="0" marL="0" rtl="0" algn="l">
              <a:spcBef>
                <a:spcPts val="1600"/>
              </a:spcBef>
              <a:spcAft>
                <a:spcPts val="160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40"/>
          <p:cNvSpPr txBox="1"/>
          <p:nvPr>
            <p:ph type="title"/>
          </p:nvPr>
        </p:nvSpPr>
        <p:spPr>
          <a:xfrm>
            <a:off x="258075" y="754375"/>
            <a:ext cx="57357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FRAMEWORK,PLATFORM &amp;</a:t>
            </a:r>
            <a:endParaRPr/>
          </a:p>
          <a:p>
            <a:pPr indent="0" lvl="0" marL="0" rtl="0" algn="l">
              <a:spcBef>
                <a:spcPts val="0"/>
              </a:spcBef>
              <a:spcAft>
                <a:spcPts val="0"/>
              </a:spcAft>
              <a:buNone/>
            </a:pPr>
            <a:r>
              <a:rPr lang="en"/>
              <a:t>LIBRARIES</a:t>
            </a:r>
            <a:endParaRPr/>
          </a:p>
        </p:txBody>
      </p:sp>
      <p:sp>
        <p:nvSpPr>
          <p:cNvPr id="187" name="Google Shape;187;p40"/>
          <p:cNvSpPr txBox="1"/>
          <p:nvPr>
            <p:ph idx="1" type="body"/>
          </p:nvPr>
        </p:nvSpPr>
        <p:spPr>
          <a:xfrm>
            <a:off x="258075" y="1695775"/>
            <a:ext cx="8451300" cy="303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50">
                <a:solidFill>
                  <a:srgbClr val="FFFF00"/>
                </a:solidFill>
              </a:rPr>
              <a:t>PLATFORM           </a:t>
            </a:r>
            <a:r>
              <a:rPr lang="en" sz="1450"/>
              <a:t>:     LINUX </a:t>
            </a:r>
            <a:endParaRPr sz="1450"/>
          </a:p>
          <a:p>
            <a:pPr indent="0" lvl="0" marL="0" rtl="0" algn="l">
              <a:spcBef>
                <a:spcPts val="1600"/>
              </a:spcBef>
              <a:spcAft>
                <a:spcPts val="0"/>
              </a:spcAft>
              <a:buNone/>
            </a:pPr>
            <a:r>
              <a:rPr lang="en" sz="1450">
                <a:solidFill>
                  <a:srgbClr val="FFFF00"/>
                </a:solidFill>
              </a:rPr>
              <a:t>FRAMEWORK      </a:t>
            </a:r>
            <a:r>
              <a:rPr lang="en" sz="1450"/>
              <a:t>:     FLASK</a:t>
            </a:r>
            <a:endParaRPr sz="1450"/>
          </a:p>
          <a:p>
            <a:pPr indent="0" lvl="0" marL="0" rtl="0" algn="l">
              <a:spcBef>
                <a:spcPts val="1600"/>
              </a:spcBef>
              <a:spcAft>
                <a:spcPts val="0"/>
              </a:spcAft>
              <a:buNone/>
            </a:pPr>
            <a:r>
              <a:rPr lang="en" sz="1450">
                <a:solidFill>
                  <a:srgbClr val="FFFF00"/>
                </a:solidFill>
              </a:rPr>
              <a:t>LIBRARIES </a:t>
            </a:r>
            <a:r>
              <a:rPr lang="en" sz="1450"/>
              <a:t>            :    pandas, oletools(olevba), langchain(genai), hashlib, re, </a:t>
            </a:r>
            <a:endParaRPr sz="1450"/>
          </a:p>
          <a:p>
            <a:pPr indent="0" lvl="0" marL="0" rtl="0" algn="l">
              <a:spcBef>
                <a:spcPts val="1600"/>
              </a:spcBef>
              <a:spcAft>
                <a:spcPts val="0"/>
              </a:spcAft>
              <a:buNone/>
            </a:pPr>
            <a:r>
              <a:rPr lang="en" sz="1450"/>
              <a:t>                                       VBAMacroAnalyzer, shutil, vba2graph</a:t>
            </a:r>
            <a:endParaRPr sz="1450"/>
          </a:p>
          <a:p>
            <a:pPr indent="0" lvl="0" marL="0" rtl="0" algn="l">
              <a:spcBef>
                <a:spcPts val="1600"/>
              </a:spcBef>
              <a:spcAft>
                <a:spcPts val="0"/>
              </a:spcAft>
              <a:buNone/>
            </a:pPr>
            <a:r>
              <a:rPr lang="en" sz="1450">
                <a:solidFill>
                  <a:srgbClr val="FFFF00"/>
                </a:solidFill>
              </a:rPr>
              <a:t>TECHNOLOGIES  </a:t>
            </a:r>
            <a:r>
              <a:rPr lang="en" sz="1450">
                <a:solidFill>
                  <a:srgbClr val="F2F2F2"/>
                </a:solidFill>
              </a:rPr>
              <a:t>:     VBA_Parser, sha256, gemini-pro, </a:t>
            </a:r>
            <a:endParaRPr sz="1450">
              <a:solidFill>
                <a:srgbClr val="F2F2F2"/>
              </a:solidFill>
            </a:endParaRPr>
          </a:p>
          <a:p>
            <a:pPr indent="0" lvl="0" marL="0" rtl="0" algn="l">
              <a:spcBef>
                <a:spcPts val="1600"/>
              </a:spcBef>
              <a:spcAft>
                <a:spcPts val="1600"/>
              </a:spcAft>
              <a:buNone/>
            </a:pPr>
            <a:r>
              <a:rPr lang="en" sz="1450">
                <a:solidFill>
                  <a:srgbClr val="F2F2F2"/>
                </a:solidFill>
              </a:rPr>
              <a:t>                                       olevbaAnalysis, mraptorCheck, VirusTotal</a:t>
            </a:r>
            <a:endParaRPr sz="1450">
              <a:solidFill>
                <a:srgbClr val="F2F2F2"/>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41"/>
          <p:cNvSpPr txBox="1"/>
          <p:nvPr>
            <p:ph type="title"/>
          </p:nvPr>
        </p:nvSpPr>
        <p:spPr>
          <a:xfrm>
            <a:off x="131225" y="583400"/>
            <a:ext cx="57357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
              <a:t>IMPLEMENTATIONS</a:t>
            </a:r>
            <a:endParaRPr/>
          </a:p>
        </p:txBody>
      </p:sp>
      <p:sp>
        <p:nvSpPr>
          <p:cNvPr id="193" name="Google Shape;193;p41"/>
          <p:cNvSpPr txBox="1"/>
          <p:nvPr>
            <p:ph idx="1" type="body"/>
          </p:nvPr>
        </p:nvSpPr>
        <p:spPr>
          <a:xfrm>
            <a:off x="131225" y="1661200"/>
            <a:ext cx="8774100" cy="332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50"/>
              <a:t>I HAVE IMPLEMENTED THE SOLUTION VIA A SIMPLE LOCALHOST PAGE WHERE THE USER WILL BE ABLE TO UPLOAD AN EXCEL FILE. THE PAGE TAKES THE EXCEL FILE AND PROCESSES THE FOLLOWING:</a:t>
            </a:r>
            <a:endParaRPr sz="1450"/>
          </a:p>
          <a:p>
            <a:pPr indent="-320675" lvl="0" marL="457200" rtl="0" algn="l">
              <a:spcBef>
                <a:spcPts val="1600"/>
              </a:spcBef>
              <a:spcAft>
                <a:spcPts val="0"/>
              </a:spcAft>
              <a:buSzPts val="1450"/>
              <a:buChar char="●"/>
            </a:pPr>
            <a:r>
              <a:rPr lang="en" sz="1450"/>
              <a:t>ANALYSES EXCEL VBA MACROS</a:t>
            </a:r>
            <a:endParaRPr sz="1450"/>
          </a:p>
          <a:p>
            <a:pPr indent="-320675" lvl="0" marL="457200" rtl="0" algn="l">
              <a:spcBef>
                <a:spcPts val="0"/>
              </a:spcBef>
              <a:spcAft>
                <a:spcPts val="0"/>
              </a:spcAft>
              <a:buSzPts val="1450"/>
              <a:buChar char="●"/>
            </a:pPr>
            <a:r>
              <a:rPr lang="en" sz="1450"/>
              <a:t>MAKES A DOCUMENTATION OF LOGIC,DATA AND PROCESS FLOW</a:t>
            </a:r>
            <a:endParaRPr sz="1450"/>
          </a:p>
          <a:p>
            <a:pPr indent="-320675" lvl="0" marL="457200" rtl="0" algn="l">
              <a:spcBef>
                <a:spcPts val="0"/>
              </a:spcBef>
              <a:spcAft>
                <a:spcPts val="0"/>
              </a:spcAft>
              <a:buSzPts val="1450"/>
              <a:buChar char="●"/>
            </a:pPr>
            <a:r>
              <a:rPr lang="en" sz="1450"/>
              <a:t>VISUALISES THE FLOW THROUGH A DIAGRAM</a:t>
            </a:r>
            <a:endParaRPr sz="1450"/>
          </a:p>
          <a:p>
            <a:pPr indent="-320675" lvl="0" marL="457200" rtl="0" algn="l">
              <a:spcBef>
                <a:spcPts val="0"/>
              </a:spcBef>
              <a:spcAft>
                <a:spcPts val="0"/>
              </a:spcAft>
              <a:buSzPts val="1450"/>
              <a:buChar char="●"/>
            </a:pPr>
            <a:r>
              <a:rPr lang="en" sz="1450"/>
              <a:t>EVALUATES THE QUALITY AND EFFICIENCY OF VBA MACROS</a:t>
            </a:r>
            <a:endParaRPr sz="1450"/>
          </a:p>
          <a:p>
            <a:pPr indent="-320675" lvl="0" marL="457200" rtl="0" algn="l">
              <a:spcBef>
                <a:spcPts val="0"/>
              </a:spcBef>
              <a:spcAft>
                <a:spcPts val="0"/>
              </a:spcAft>
              <a:buSzPts val="1450"/>
              <a:buChar char="●"/>
            </a:pPr>
            <a:r>
              <a:rPr lang="en" sz="1450"/>
              <a:t>CHECKS VBA MACROS FOR SECURITY </a:t>
            </a:r>
            <a:r>
              <a:rPr lang="en" sz="1450"/>
              <a:t>VULNERABILITIES</a:t>
            </a:r>
            <a:r>
              <a:rPr lang="en" sz="1450"/>
              <a:t>  </a:t>
            </a:r>
            <a:endParaRPr sz="1450"/>
          </a:p>
          <a:p>
            <a:pPr indent="0" lvl="0" marL="0" rtl="0" algn="l">
              <a:spcBef>
                <a:spcPts val="1600"/>
              </a:spcBef>
              <a:spcAft>
                <a:spcPts val="0"/>
              </a:spcAft>
              <a:buNone/>
            </a:pPr>
            <a:r>
              <a:rPr lang="en" sz="1450"/>
              <a:t>AFTER COMPLETING ALL THE TASKS IN THE BACKGROUND, THE USER WILL BE ABLE TO GET A .zip FILE WHICH CONTAINS A .pdf FILE WHERE ALL THE INFERENCES FROM THE INPUT FILE WILL BE DOCUMENTED ALONG WITH THE RAW FILES OF IMAGES AND OTHER INFERENCES MADE.</a:t>
            </a:r>
            <a:endParaRPr sz="1450"/>
          </a:p>
          <a:p>
            <a:pPr indent="0" lvl="0" marL="0" rtl="0" algn="l">
              <a:spcBef>
                <a:spcPts val="1600"/>
              </a:spcBef>
              <a:spcAft>
                <a:spcPts val="160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42"/>
          <p:cNvSpPr txBox="1"/>
          <p:nvPr>
            <p:ph type="title"/>
          </p:nvPr>
        </p:nvSpPr>
        <p:spPr>
          <a:xfrm>
            <a:off x="165825" y="502675"/>
            <a:ext cx="57357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
              <a:t>THINGS TO BE IMPROVED</a:t>
            </a:r>
            <a:endParaRPr/>
          </a:p>
        </p:txBody>
      </p:sp>
      <p:sp>
        <p:nvSpPr>
          <p:cNvPr id="199" name="Google Shape;199;p42"/>
          <p:cNvSpPr txBox="1"/>
          <p:nvPr>
            <p:ph idx="1" type="body"/>
          </p:nvPr>
        </p:nvSpPr>
        <p:spPr>
          <a:xfrm>
            <a:off x="165825" y="1603550"/>
            <a:ext cx="8751000" cy="3452400"/>
          </a:xfrm>
          <a:prstGeom prst="rect">
            <a:avLst/>
          </a:prstGeom>
        </p:spPr>
        <p:txBody>
          <a:bodyPr anchorCtr="0" anchor="t" bIns="91425" lIns="91425" spcFirstLastPara="1" rIns="91425" wrap="square" tIns="91425">
            <a:noAutofit/>
          </a:bodyPr>
          <a:lstStyle/>
          <a:p>
            <a:pPr indent="-327025" lvl="0" marL="457200" rtl="0" algn="l">
              <a:lnSpc>
                <a:spcPct val="115000"/>
              </a:lnSpc>
              <a:spcBef>
                <a:spcPts val="0"/>
              </a:spcBef>
              <a:spcAft>
                <a:spcPts val="0"/>
              </a:spcAft>
              <a:buSzPts val="1550"/>
              <a:buChar char="●"/>
            </a:pPr>
            <a:r>
              <a:rPr lang="en" sz="1550"/>
              <a:t>THE</a:t>
            </a:r>
            <a:r>
              <a:rPr lang="en" sz="1550"/>
              <a:t> FRONTEND OF THE APPLICATION ( I spent enough time in learning about macros and I have very less idea about frontend)</a:t>
            </a:r>
            <a:endParaRPr sz="1550"/>
          </a:p>
          <a:p>
            <a:pPr indent="-327025" lvl="0" marL="457200" rtl="0" algn="l">
              <a:lnSpc>
                <a:spcPct val="115000"/>
              </a:lnSpc>
              <a:spcBef>
                <a:spcPts val="0"/>
              </a:spcBef>
              <a:spcAft>
                <a:spcPts val="0"/>
              </a:spcAft>
              <a:buSzPts val="1550"/>
              <a:buChar char="●"/>
            </a:pPr>
            <a:r>
              <a:rPr lang="en" sz="1550"/>
              <a:t>The </a:t>
            </a:r>
            <a:r>
              <a:rPr lang="en" sz="1550"/>
              <a:t>remaining</a:t>
            </a:r>
            <a:r>
              <a:rPr lang="en" sz="1550"/>
              <a:t> use cases can be implemented</a:t>
            </a:r>
            <a:endParaRPr sz="1550"/>
          </a:p>
          <a:p>
            <a:pPr indent="-327025" lvl="0" marL="457200" rtl="0" algn="l">
              <a:lnSpc>
                <a:spcPct val="115000"/>
              </a:lnSpc>
              <a:spcBef>
                <a:spcPts val="0"/>
              </a:spcBef>
              <a:spcAft>
                <a:spcPts val="0"/>
              </a:spcAft>
              <a:buSzPts val="1550"/>
              <a:buChar char="●"/>
            </a:pPr>
            <a:r>
              <a:rPr lang="en" sz="1550"/>
              <a:t>Instead of getting a single excel file,the application can be able to get many files as a zip and a report can be given for each file </a:t>
            </a:r>
            <a:r>
              <a:rPr lang="en" sz="1550"/>
              <a:t>separately</a:t>
            </a:r>
            <a:r>
              <a:rPr lang="en" sz="1550"/>
              <a:t>.</a:t>
            </a:r>
            <a:endParaRPr sz="1550"/>
          </a:p>
          <a:p>
            <a:pPr indent="-327025" lvl="0" marL="457200" rtl="0" algn="l">
              <a:lnSpc>
                <a:spcPct val="115000"/>
              </a:lnSpc>
              <a:spcBef>
                <a:spcPts val="0"/>
              </a:spcBef>
              <a:spcAft>
                <a:spcPts val="0"/>
              </a:spcAft>
              <a:buSzPts val="1550"/>
              <a:buChar char="●"/>
            </a:pPr>
            <a:r>
              <a:rPr lang="en" sz="1550"/>
              <a:t>Platform - independent</a:t>
            </a:r>
            <a:endParaRPr sz="1550"/>
          </a:p>
          <a:p>
            <a:pPr indent="-327025" lvl="0" marL="457200" rtl="0" algn="l">
              <a:lnSpc>
                <a:spcPct val="115000"/>
              </a:lnSpc>
              <a:spcBef>
                <a:spcPts val="0"/>
              </a:spcBef>
              <a:spcAft>
                <a:spcPts val="0"/>
              </a:spcAft>
              <a:buSzPts val="1550"/>
              <a:buChar char="●"/>
            </a:pPr>
            <a:r>
              <a:rPr lang="en" sz="1550"/>
              <a:t>User-Friendly</a:t>
            </a:r>
            <a:endParaRPr sz="1550"/>
          </a:p>
          <a:p>
            <a:pPr indent="-327025" lvl="0" marL="457200" rtl="0" algn="l">
              <a:lnSpc>
                <a:spcPct val="115000"/>
              </a:lnSpc>
              <a:spcBef>
                <a:spcPts val="0"/>
              </a:spcBef>
              <a:spcAft>
                <a:spcPts val="0"/>
              </a:spcAft>
              <a:buSzPts val="1550"/>
              <a:buChar char="●"/>
            </a:pPr>
            <a:r>
              <a:rPr lang="en" sz="1550"/>
              <a:t>The report generated by the AI can be even more better </a:t>
            </a:r>
            <a:endParaRPr sz="155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43"/>
          <p:cNvSpPr txBox="1"/>
          <p:nvPr>
            <p:ph type="title"/>
          </p:nvPr>
        </p:nvSpPr>
        <p:spPr>
          <a:xfrm>
            <a:off x="1920750" y="2072675"/>
            <a:ext cx="5302500" cy="111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5400"/>
              <a:t>THANK YOU</a:t>
            </a:r>
            <a:endParaRPr sz="5400"/>
          </a:p>
        </p:txBody>
      </p:sp>
      <p:sp>
        <p:nvSpPr>
          <p:cNvPr id="205" name="Google Shape;205;p43"/>
          <p:cNvSpPr txBox="1"/>
          <p:nvPr>
            <p:ph idx="1" type="body"/>
          </p:nvPr>
        </p:nvSpPr>
        <p:spPr>
          <a:xfrm>
            <a:off x="2728900" y="4051675"/>
            <a:ext cx="3570900" cy="5670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Futuristic Background by Slidesgo">
  <a:themeElements>
    <a:clrScheme name="Simple Light">
      <a:dk1>
        <a:srgbClr val="001633"/>
      </a:dk1>
      <a:lt1>
        <a:srgbClr val="FFFFFF"/>
      </a:lt1>
      <a:dk2>
        <a:srgbClr val="85D5E6"/>
      </a:dk2>
      <a:lt2>
        <a:srgbClr val="FFAB40"/>
      </a:lt2>
      <a:accent1>
        <a:srgbClr val="FFAB40"/>
      </a:accent1>
      <a:accent2>
        <a:srgbClr val="85D5E6"/>
      </a:accent2>
      <a:accent3>
        <a:srgbClr val="78909C"/>
      </a:accent3>
      <a:accent4>
        <a:srgbClr val="FFAB40"/>
      </a:accent4>
      <a:accent5>
        <a:srgbClr val="0097A7"/>
      </a:accent5>
      <a:accent6>
        <a:srgbClr val="001633"/>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